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1.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2.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3.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notesSlides/notesSlide14.xml" ContentType="application/vnd.openxmlformats-officedocument.presentationml.notesSlide+xml"/>
  <Override PartName="/ppt/tags/tag135.xml" ContentType="application/vnd.openxmlformats-officedocument.presentationml.tags+xml"/>
  <Override PartName="/ppt/tags/tag136.xml" ContentType="application/vnd.openxmlformats-officedocument.presentationml.tags+xml"/>
  <Override PartName="/ppt/notesSlides/notesSlide15.xml" ContentType="application/vnd.openxmlformats-officedocument.presentationml.notesSlide+xml"/>
  <Override PartName="/ppt/tags/tag137.xml" ContentType="application/vnd.openxmlformats-officedocument.presentationml.tags+xml"/>
  <Override PartName="/ppt/tags/tag138.xml" ContentType="application/vnd.openxmlformats-officedocument.presentationml.tags+xml"/>
  <Override PartName="/ppt/notesSlides/notesSlide16.xml" ContentType="application/vnd.openxmlformats-officedocument.presentationml.notesSlide+xml"/>
  <Override PartName="/ppt/tags/tag139.xml" ContentType="application/vnd.openxmlformats-officedocument.presentationml.tags+xml"/>
  <Override PartName="/ppt/tags/tag140.xml" ContentType="application/vnd.openxmlformats-officedocument.presentationml.tags+xml"/>
  <Override PartName="/ppt/notesSlides/notesSlide17.xml" ContentType="application/vnd.openxmlformats-officedocument.presentationml.notesSlide+xml"/>
  <Override PartName="/ppt/tags/tag141.xml" ContentType="application/vnd.openxmlformats-officedocument.presentationml.tags+xml"/>
  <Override PartName="/ppt/tags/tag142.xml" ContentType="application/vnd.openxmlformats-officedocument.presentationml.tags+xml"/>
  <Override PartName="/ppt/notesSlides/notesSlide18.xml" ContentType="application/vnd.openxmlformats-officedocument.presentationml.notesSlide+xml"/>
  <Override PartName="/ppt/tags/tag143.xml" ContentType="application/vnd.openxmlformats-officedocument.presentationml.tags+xml"/>
  <Override PartName="/ppt/tags/tag144.xml" ContentType="application/vnd.openxmlformats-officedocument.presentationml.tags+xml"/>
  <Override PartName="/ppt/notesSlides/notesSlide19.xml" ContentType="application/vnd.openxmlformats-officedocument.presentationml.notesSlide+xml"/>
  <Override PartName="/ppt/tags/tag145.xml" ContentType="application/vnd.openxmlformats-officedocument.presentationml.tags+xml"/>
  <Override PartName="/ppt/tags/tag146.xml" ContentType="application/vnd.openxmlformats-officedocument.presentationml.tags+xml"/>
  <Override PartName="/ppt/notesSlides/notesSlide20.xml" ContentType="application/vnd.openxmlformats-officedocument.presentationml.notesSlide+xml"/>
  <Override PartName="/ppt/tags/tag147.xml" ContentType="application/vnd.openxmlformats-officedocument.presentationml.tags+xml"/>
  <Override PartName="/ppt/tags/tag148.xml" ContentType="application/vnd.openxmlformats-officedocument.presentationml.tags+xml"/>
  <Override PartName="/ppt/notesSlides/notesSlide21.xml" ContentType="application/vnd.openxmlformats-officedocument.presentationml.notesSlide+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notesSlides/notesSlide25.xml" ContentType="application/vnd.openxmlformats-officedocument.presentationml.notesSlide+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notesSlides/notesSlide33.xml" ContentType="application/vnd.openxmlformats-officedocument.presentationml.notesSlide+xml"/>
  <Override PartName="/ppt/tags/tag289.xml" ContentType="application/vnd.openxmlformats-officedocument.presentationml.tags+xml"/>
  <Override PartName="/ppt/tags/tag290.xml" ContentType="application/vnd.openxmlformats-officedocument.presentationml.tags+xml"/>
  <Override PartName="/ppt/notesSlides/notesSlide34.xml" ContentType="application/vnd.openxmlformats-officedocument.presentationml.notesSlide+xml"/>
  <Override PartName="/ppt/tags/tag291.xml" ContentType="application/vnd.openxmlformats-officedocument.presentationml.tags+xml"/>
  <Override PartName="/ppt/tags/tag292.xml" ContentType="application/vnd.openxmlformats-officedocument.presentationml.tags+xml"/>
  <Override PartName="/ppt/notesSlides/notesSlide35.xml" ContentType="application/vnd.openxmlformats-officedocument.presentationml.notesSlide+xml"/>
  <Override PartName="/ppt/tags/tag293.xml" ContentType="application/vnd.openxmlformats-officedocument.presentationml.tags+xml"/>
  <Override PartName="/ppt/tags/tag294.xml" ContentType="application/vnd.openxmlformats-officedocument.presentationml.tags+xml"/>
  <Override PartName="/ppt/notesSlides/notesSlide36.xml" ContentType="application/vnd.openxmlformats-officedocument.presentationml.notesSlide+xml"/>
  <Override PartName="/ppt/tags/tag295.xml" ContentType="application/vnd.openxmlformats-officedocument.presentationml.tags+xml"/>
  <Override PartName="/ppt/tags/tag296.xml" ContentType="application/vnd.openxmlformats-officedocument.presentationml.tags+xml"/>
  <Override PartName="/ppt/notesSlides/notesSlide37.xml" ContentType="application/vnd.openxmlformats-officedocument.presentationml.notesSlide+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notesSlides/notesSlide41.xml" ContentType="application/vnd.openxmlformats-officedocument.presentationml.notesSlide+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notesSlides/notesSlide52.xml" ContentType="application/vnd.openxmlformats-officedocument.presentationml.notesSlide+xml"/>
  <Override PartName="/ppt/tags/tag437.xml" ContentType="application/vnd.openxmlformats-officedocument.presentationml.tags+xml"/>
  <Override PartName="/ppt/tags/tag438.xml" ContentType="application/vnd.openxmlformats-officedocument.presentationml.tags+xml"/>
  <Override PartName="/ppt/notesSlides/notesSlide53.xml" ContentType="application/vnd.openxmlformats-officedocument.presentationml.notesSlide+xml"/>
  <Override PartName="/ppt/tags/tag439.xml" ContentType="application/vnd.openxmlformats-officedocument.presentationml.tags+xml"/>
  <Override PartName="/ppt/tags/tag440.xml" ContentType="application/vnd.openxmlformats-officedocument.presentationml.tags+xml"/>
  <Override PartName="/ppt/notesSlides/notesSlide54.xml" ContentType="application/vnd.openxmlformats-officedocument.presentationml.notesSlide+xml"/>
  <Override PartName="/ppt/tags/tag441.xml" ContentType="application/vnd.openxmlformats-officedocument.presentationml.tags+xml"/>
  <Override PartName="/ppt/tags/tag442.xml" ContentType="application/vnd.openxmlformats-officedocument.presentationml.tags+xml"/>
  <Override PartName="/ppt/notesSlides/notesSlide55.xml" ContentType="application/vnd.openxmlformats-officedocument.presentationml.notesSlide+xml"/>
  <Override PartName="/ppt/tags/tag443.xml" ContentType="application/vnd.openxmlformats-officedocument.presentationml.tags+xml"/>
  <Override PartName="/ppt/tags/tag444.xml" ContentType="application/vnd.openxmlformats-officedocument.presentationml.tags+xml"/>
  <Override PartName="/ppt/notesSlides/notesSlide56.xml" ContentType="application/vnd.openxmlformats-officedocument.presentationml.notesSlide+xml"/>
  <Override PartName="/ppt/tags/tag445.xml" ContentType="application/vnd.openxmlformats-officedocument.presentationml.tags+xml"/>
  <Override PartName="/ppt/tags/tag446.xml" ContentType="application/vnd.openxmlformats-officedocument.presentationml.tags+xml"/>
  <Override PartName="/ppt/notesSlides/notesSlide57.xml" ContentType="application/vnd.openxmlformats-officedocument.presentationml.notesSlide+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notesSlides/notesSlide61.xml" ContentType="application/vnd.openxmlformats-officedocument.presentationml.notesSlide+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0.xml" ContentType="application/vnd.openxmlformats-officedocument.presentationml.tags+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tags/tag559.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notesSlides/notesSlide71.xml" ContentType="application/vnd.openxmlformats-officedocument.presentationml.notesSlide+xml"/>
  <Override PartName="/ppt/tags/tag587.xml" ContentType="application/vnd.openxmlformats-officedocument.presentationml.tags+xml"/>
  <Override PartName="/ppt/tags/tag588.xml" ContentType="application/vnd.openxmlformats-officedocument.presentationml.tags+xml"/>
  <Override PartName="/ppt/notesSlides/notesSlide72.xml" ContentType="application/vnd.openxmlformats-officedocument.presentationml.notesSlide+xml"/>
  <Override PartName="/ppt/tags/tag589.xml" ContentType="application/vnd.openxmlformats-officedocument.presentationml.tags+xml"/>
  <Override PartName="/ppt/tags/tag590.xml" ContentType="application/vnd.openxmlformats-officedocument.presentationml.tags+xml"/>
  <Override PartName="/ppt/notesSlides/notesSlide73.xml" ContentType="application/vnd.openxmlformats-officedocument.presentationml.notesSlide+xml"/>
  <Override PartName="/ppt/tags/tag591.xml" ContentType="application/vnd.openxmlformats-officedocument.presentationml.tags+xml"/>
  <Override PartName="/ppt/tags/tag592.xml" ContentType="application/vnd.openxmlformats-officedocument.presentationml.tags+xml"/>
  <Override PartName="/ppt/notesSlides/notesSlide74.xml" ContentType="application/vnd.openxmlformats-officedocument.presentationml.notesSlide+xml"/>
  <Override PartName="/ppt/tags/tag593.xml" ContentType="application/vnd.openxmlformats-officedocument.presentationml.tags+xml"/>
  <Override PartName="/ppt/tags/tag594.xml" ContentType="application/vnd.openxmlformats-officedocument.presentationml.tags+xml"/>
  <Override PartName="/ppt/notesSlides/notesSlide75.xml" ContentType="application/vnd.openxmlformats-officedocument.presentationml.notesSlide+xml"/>
  <Override PartName="/ppt/tags/tag595.xml" ContentType="application/vnd.openxmlformats-officedocument.presentationml.tags+xml"/>
  <Override PartName="/ppt/tags/tag596.xml" ContentType="application/vnd.openxmlformats-officedocument.presentationml.tags+xml"/>
  <Override PartName="/ppt/notesSlides/notesSlide76.xml" ContentType="application/vnd.openxmlformats-officedocument.presentationml.notesSlide+xml"/>
  <Override PartName="/ppt/tags/tag597.xml" ContentType="application/vnd.openxmlformats-officedocument.presentationml.tags+xml"/>
  <Override PartName="/ppt/tags/tag598.xml" ContentType="application/vnd.openxmlformats-officedocument.presentationml.tags+xml"/>
  <Override PartName="/ppt/notesSlides/notesSlide77.xml" ContentType="application/vnd.openxmlformats-officedocument.presentationml.notesSlide+xml"/>
  <Override PartName="/ppt/tags/tag599.xml" ContentType="application/vnd.openxmlformats-officedocument.presentationml.tags+xml"/>
  <Override PartName="/ppt/tags/tag600.xml" ContentType="application/vnd.openxmlformats-officedocument.presentationml.tags+xml"/>
  <Override PartName="/ppt/notesSlides/notesSlide78.xml" ContentType="application/vnd.openxmlformats-officedocument.presentationml.notesSlide+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tags/tag629.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notesSlides/notesSlide82.xml" ContentType="application/vnd.openxmlformats-officedocument.presentationml.notesSlide+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ink/ink4.xml" ContentType="application/inkml+xml"/>
  <Override PartName="/ppt/notesSlides/notesSlide87.xml" ContentType="application/vnd.openxmlformats-officedocument.presentationml.notesSlide+xml"/>
  <Override PartName="/ppt/ink/ink5.xml" ContentType="application/inkml+xml"/>
  <Override PartName="/ppt/ink/ink6.xml" ContentType="application/inkml+xml"/>
  <Override PartName="/ppt/notesSlides/notesSlide88.xml" ContentType="application/vnd.openxmlformats-officedocument.presentationml.notesSlide+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0.xml" ContentType="application/vnd.openxmlformats-officedocument.presentationml.tags+xml"/>
  <Override PartName="/ppt/notesSlides/notesSlide89.xml" ContentType="application/vnd.openxmlformats-officedocument.presentationml.notesSlide+xml"/>
  <Override PartName="/ppt/tags/tag741.xml" ContentType="application/vnd.openxmlformats-officedocument.presentationml.tags+xml"/>
  <Override PartName="/ppt/tags/tag742.xml" ContentType="application/vnd.openxmlformats-officedocument.presentationml.tags+xml"/>
  <Override PartName="/ppt/notesSlides/notesSlide90.xml" ContentType="application/vnd.openxmlformats-officedocument.presentationml.notesSlide+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tags/tag743.xml" ContentType="application/vnd.openxmlformats-officedocument.presentationml.tags+xml"/>
  <Override PartName="/ppt/tags/tag744.xml" ContentType="application/vnd.openxmlformats-officedocument.presentationml.tags+xml"/>
  <Override PartName="/ppt/notesSlides/notesSlide91.xml" ContentType="application/vnd.openxmlformats-officedocument.presentationml.notesSlide+xml"/>
  <Override PartName="/ppt/tags/tag745.xml" ContentType="application/vnd.openxmlformats-officedocument.presentationml.tags+xml"/>
  <Override PartName="/ppt/tags/tag746.xml" ContentType="application/vnd.openxmlformats-officedocument.presentationml.tags+xml"/>
  <Override PartName="/ppt/notesSlides/notesSlide92.xml" ContentType="application/vnd.openxmlformats-officedocument.presentationml.notesSlide+xml"/>
  <Override PartName="/ppt/tags/tag747.xml" ContentType="application/vnd.openxmlformats-officedocument.presentationml.tags+xml"/>
  <Override PartName="/ppt/tags/tag748.xml" ContentType="application/vnd.openxmlformats-officedocument.presentationml.tags+xml"/>
  <Override PartName="/ppt/notesSlides/notesSlide93.xml" ContentType="application/vnd.openxmlformats-officedocument.presentationml.notesSlide+xml"/>
  <Override PartName="/ppt/tags/tag749.xml" ContentType="application/vnd.openxmlformats-officedocument.presentationml.tags+xml"/>
  <Override PartName="/ppt/tags/tag750.xml" ContentType="application/vnd.openxmlformats-officedocument.presentationml.tags+xml"/>
  <Override PartName="/ppt/notesSlides/notesSlide94.xml" ContentType="application/vnd.openxmlformats-officedocument.presentationml.notesSlide+xml"/>
  <Override PartName="/ppt/tags/tag751.xml" ContentType="application/vnd.openxmlformats-officedocument.presentationml.tags+xml"/>
  <Override PartName="/ppt/tags/tag752.xml" ContentType="application/vnd.openxmlformats-officedocument.presentationml.tags+xml"/>
  <Override PartName="/ppt/notesSlides/notesSlide95.xml" ContentType="application/vnd.openxmlformats-officedocument.presentationml.notesSlide+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0.xml" ContentType="application/vnd.openxmlformats-officedocument.presentationml.tags+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2" r:id="rId1"/>
    <p:sldMasterId id="2147483684" r:id="rId2"/>
  </p:sldMasterIdLst>
  <p:notesMasterIdLst>
    <p:notesMasterId r:id="rId102"/>
  </p:notesMasterIdLst>
  <p:handoutMasterIdLst>
    <p:handoutMasterId r:id="rId103"/>
  </p:handoutMasterIdLst>
  <p:sldIdLst>
    <p:sldId id="256" r:id="rId3"/>
    <p:sldId id="1070" r:id="rId4"/>
    <p:sldId id="257" r:id="rId5"/>
    <p:sldId id="705" r:id="rId6"/>
    <p:sldId id="706" r:id="rId7"/>
    <p:sldId id="835" r:id="rId8"/>
    <p:sldId id="707" r:id="rId9"/>
    <p:sldId id="768" r:id="rId10"/>
    <p:sldId id="1262" r:id="rId11"/>
    <p:sldId id="1263" r:id="rId12"/>
    <p:sldId id="1264" r:id="rId13"/>
    <p:sldId id="1265" r:id="rId14"/>
    <p:sldId id="1266" r:id="rId15"/>
    <p:sldId id="1267" r:id="rId16"/>
    <p:sldId id="914" r:id="rId17"/>
    <p:sldId id="915" r:id="rId18"/>
    <p:sldId id="916" r:id="rId19"/>
    <p:sldId id="1268" r:id="rId20"/>
    <p:sldId id="1269" r:id="rId21"/>
    <p:sldId id="1270" r:id="rId22"/>
    <p:sldId id="1271" r:id="rId23"/>
    <p:sldId id="1272" r:id="rId24"/>
    <p:sldId id="926" r:id="rId25"/>
    <p:sldId id="560" r:id="rId26"/>
    <p:sldId id="930" r:id="rId27"/>
    <p:sldId id="1071" r:id="rId28"/>
    <p:sldId id="1072" r:id="rId29"/>
    <p:sldId id="1118" r:id="rId30"/>
    <p:sldId id="1083" r:id="rId31"/>
    <p:sldId id="938" r:id="rId32"/>
    <p:sldId id="1293" r:id="rId33"/>
    <p:sldId id="1294" r:id="rId34"/>
    <p:sldId id="1295" r:id="rId35"/>
    <p:sldId id="1087" r:id="rId36"/>
    <p:sldId id="948" r:id="rId37"/>
    <p:sldId id="1298" r:id="rId38"/>
    <p:sldId id="1296" r:id="rId39"/>
    <p:sldId id="1297" r:id="rId40"/>
    <p:sldId id="1116" r:id="rId41"/>
    <p:sldId id="959" r:id="rId42"/>
    <p:sldId id="972" r:id="rId43"/>
    <p:sldId id="1073" r:id="rId44"/>
    <p:sldId id="1074" r:id="rId45"/>
    <p:sldId id="1152" r:id="rId46"/>
    <p:sldId id="1084" r:id="rId47"/>
    <p:sldId id="978" r:id="rId48"/>
    <p:sldId id="1282" r:id="rId49"/>
    <p:sldId id="1283" r:id="rId50"/>
    <p:sldId id="1285" r:id="rId51"/>
    <p:sldId id="1284" r:id="rId52"/>
    <p:sldId id="1287" r:id="rId53"/>
    <p:sldId id="1286" r:id="rId54"/>
    <p:sldId id="1088" r:id="rId55"/>
    <p:sldId id="1276" r:id="rId56"/>
    <p:sldId id="1289" r:id="rId57"/>
    <p:sldId id="1290" r:id="rId58"/>
    <p:sldId id="1291" r:id="rId59"/>
    <p:sldId id="1292" r:id="rId60"/>
    <p:sldId id="1115" r:id="rId61"/>
    <p:sldId id="1192" r:id="rId62"/>
    <p:sldId id="1007" r:id="rId63"/>
    <p:sldId id="1117" r:id="rId64"/>
    <p:sldId id="1076" r:id="rId65"/>
    <p:sldId id="1193" r:id="rId66"/>
    <p:sldId id="1085" r:id="rId67"/>
    <p:sldId id="1273" r:id="rId68"/>
    <p:sldId id="1012" r:id="rId69"/>
    <p:sldId id="1195" r:id="rId70"/>
    <p:sldId id="1196" r:id="rId71"/>
    <p:sldId id="1197" r:id="rId72"/>
    <p:sldId id="1274" r:id="rId73"/>
    <p:sldId id="1089" r:id="rId74"/>
    <p:sldId id="1288" r:id="rId75"/>
    <p:sldId id="1218" r:id="rId76"/>
    <p:sldId id="1277" r:id="rId77"/>
    <p:sldId id="1278" r:id="rId78"/>
    <p:sldId id="1279" r:id="rId79"/>
    <p:sldId id="1280" r:id="rId80"/>
    <p:sldId id="1281" r:id="rId81"/>
    <p:sldId id="1114" r:id="rId82"/>
    <p:sldId id="1233" r:id="rId83"/>
    <p:sldId id="1034" r:id="rId84"/>
    <p:sldId id="1077" r:id="rId85"/>
    <p:sldId id="1078" r:id="rId86"/>
    <p:sldId id="1194" r:id="rId87"/>
    <p:sldId id="1086" r:id="rId88"/>
    <p:sldId id="1039" r:id="rId89"/>
    <p:sldId id="1255" r:id="rId90"/>
    <p:sldId id="1256" r:id="rId91"/>
    <p:sldId id="1090" r:id="rId92"/>
    <p:sldId id="1050" r:id="rId93"/>
    <p:sldId id="1257" r:id="rId94"/>
    <p:sldId id="1258" r:id="rId95"/>
    <p:sldId id="1259" r:id="rId96"/>
    <p:sldId id="1260" r:id="rId97"/>
    <p:sldId id="1261" r:id="rId98"/>
    <p:sldId id="1113" r:id="rId99"/>
    <p:sldId id="1234" r:id="rId100"/>
    <p:sldId id="296" r:id="rId101"/>
  </p:sldIdLst>
  <p:sldSz cx="12192000" cy="6858000"/>
  <p:notesSz cx="6858000" cy="9144000"/>
  <p:custDataLst>
    <p:tags r:id="rId10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2" userDrawn="1">
          <p15:clr>
            <a:srgbClr val="A4A3A4"/>
          </p15:clr>
        </p15:guide>
        <p15:guide id="2" pos="385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y yang" initials="hy" lastIdx="2" clrIdx="0"/>
  <p:cmAuthor id="2" name="Hongyan Yang" initials="YHY" lastIdx="5" clrIdx="1"/>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4875"/>
    <a:srgbClr val="0174AB"/>
    <a:srgbClr val="D0CECE"/>
    <a:srgbClr val="000000"/>
    <a:srgbClr val="7F7F7F"/>
    <a:srgbClr val="C00000"/>
    <a:srgbClr val="5B9BD5"/>
    <a:srgbClr val="0E0EFF"/>
    <a:srgbClr val="0000FF"/>
    <a:srgbClr val="F2F2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07" autoAdjust="0"/>
    <p:restoredTop sz="86326" autoAdjust="0"/>
  </p:normalViewPr>
  <p:slideViewPr>
    <p:cSldViewPr showGuides="1">
      <p:cViewPr varScale="1">
        <p:scale>
          <a:sx n="63" d="100"/>
          <a:sy n="63" d="100"/>
        </p:scale>
        <p:origin x="834" y="36"/>
      </p:cViewPr>
      <p:guideLst>
        <p:guide orient="horz" pos="2442"/>
        <p:guide pos="3853"/>
      </p:guideLst>
    </p:cSldViewPr>
  </p:slideViewPr>
  <p:notesTextViewPr>
    <p:cViewPr>
      <p:scale>
        <a:sx n="125" d="100"/>
        <a:sy n="125" d="100"/>
      </p:scale>
      <p:origin x="0" y="0"/>
    </p:cViewPr>
  </p:notesTextViewPr>
  <p:sorterViewPr>
    <p:cViewPr>
      <p:scale>
        <a:sx n="100" d="100"/>
        <a:sy n="100" d="100"/>
      </p:scale>
      <p:origin x="0" y="0"/>
    </p:cViewPr>
  </p:sorter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07" Type="http://schemas.openxmlformats.org/officeDocument/2006/relationships/viewProps" Target="viewProp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notesMaster" Target="notesMasters/notesMaster1.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handoutMaster" Target="handoutMasters/handoutMaster1.xml"/><Relationship Id="rId108" Type="http://schemas.openxmlformats.org/officeDocument/2006/relationships/theme" Target="theme/theme1.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tableStyles" Target="tableStyle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tags" Target="tags/tag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commentAuthors" Target="commentAuthor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t>2024/12/10</a:t>
            </a:fld>
            <a:endParaRPr lang="zh-CN" altLang="en-US">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t>‹#›</a:t>
            </a:fld>
            <a:endParaRPr lang="zh-CN" altLang="en-US">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7:34:59.64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0,'14'0,"12"0,24 0,17 0,33 0,22 0,11 0,-2 0,-10 0,-17 0,-13 8,-14 1,-13 1,-18-3</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2:08:18.41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45,'0'-7,"8"-3,16 1,11 1,8 3,3 2,1 1,-1 1,0 1,-1 0,-8 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02:09:31.39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 0,'3853'85'0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2:54:17.02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17,'1950'0,"-1937"0,0 0,0-1,24-5,-10-3</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02:54:20.49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 0,'7578'169'0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2:54:45.433"/>
    </inkml:context>
    <inkml:brush xml:id="br0">
      <inkml:brushProperty name="width" value="0.3" units="cm"/>
      <inkml:brushProperty name="height" value="0.6" units="cm"/>
      <inkml:brushProperty name="color" value="#FFACD5"/>
      <inkml:brushProperty name="tip" value="rectangle"/>
      <inkml:brushProperty name="rasterOp" value="maskPen"/>
      <inkml:brushProperty name="ignorePressure" value="1"/>
    </inkml:brush>
  </inkml:definitions>
  <inkml:trace contextRef="#ctx0" brushRef="#br0">1 1,'7'0,"10"0,9 0,7 0,5 0,4 0,1 0,-6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2:54:47.372"/>
    </inkml:context>
    <inkml:brush xml:id="br0">
      <inkml:brushProperty name="width" value="0.3" units="cm"/>
      <inkml:brushProperty name="height" value="0.6" units="cm"/>
      <inkml:brushProperty name="color" value="#FFACD5"/>
      <inkml:brushProperty name="tip" value="rectangle"/>
      <inkml:brushProperty name="rasterOp" value="maskPen"/>
      <inkml:brushProperty name="ignorePressure" value="1"/>
    </inkml:brush>
  </inkml:definitions>
  <inkml:trace contextRef="#ctx0" brushRef="#br0">1 86,'7'-7,"10"-3,8 1,9 1,-3-4,1-1,3 2,1 4,3 1,-6 3</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02:55:03.70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 0,'2158'0'0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2:55:26.13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48,'83'1,"-28"1,1-3,0-2,76-13,-70 4,0 3,76-1,128 12,-97 1,1378-3,-1511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3:43:03.57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1,'37'0,"44"0,153 17,56 8,-205-21,235 38,-214-24,166 6,-132-24,-45-2,171 19,-116-2,242-5,-360-10,4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3:43:05.05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1,'591'0,"-562"2,-1 1,0 2,0 0,-1 2,36 14,-33-11,-1-1,2-1,-1-2,38 4,265-9,-164-3,-131 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7:35:07.68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83,'5722'0,"-5655"-4,129-23,-122 14,60-21,-104 29</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3:43:06.75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1,'635'22,"55"0,-363-23,-291 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03:43:08.26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 0,'889'42'0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3:43:09.80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48,'0'-1,"0"0,1 0,-1 0,0 0,1 0,-1 0,1 1,-1-1,1 0,-1 0,1 0,-1 1,1-1,0 0,-1 1,1-1,0 1,0-1,-1 1,1-1,0 1,0-1,0 1,0 0,1-1,26-7,-23 7,62-9,0 3,0 3,82 5,-57 1,1111-1,-1165-1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7:36:35.977"/>
    </inkml:context>
    <inkml:brush xml:id="br0">
      <inkml:brushProperty name="width" value="0.3" units="cm"/>
      <inkml:brushProperty name="height" value="0.6" units="cm"/>
      <inkml:brushProperty name="color" value="#FFACD5"/>
      <inkml:brushProperty name="tip" value="rectangle"/>
      <inkml:brushProperty name="rasterOp" value="maskPen"/>
      <inkml:brushProperty name="ignorePressure" value="1"/>
    </inkml:brush>
  </inkml:definitions>
  <inkml:trace contextRef="#ctx0" brushRef="#br0">0 1,'3404'0,"-3034"22,-32 0,340-23,-645 2,0 3,49 10,35 4,185 21,-242-33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01:38:38.39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 0,'16342'0'0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1:45:07.7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1,'1274'0,"-1232"2,1 2,47 11,-44-6,71 4,-74-10,70 14,-68-8,58 3,290-10,-202-3,-155 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1:45:23.62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0 211,'1'-4,"0"0,0 0,0 0,0 0,1 0,-1 0,1 1,0-1,0 0,1 1,-1 0,1 0,-1-1,1 1,0 1,0-1,0 0,1 1,-1 0,1 0,-1 0,1 0,4-2,11-4,0 0,0 1,26-5,8 3,1 2,1 3,-1 2,72 6,-10-1,-13-1,-26 1,0-4,145-20,-143 9,136-6,80 19,-113 2,973-3,-1123-2,-1-1,53-12,19-2,-63 13</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2:07:39.4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1 258,'3'-1,"0"0,1 0,-1 0,0 0,0 0,0 0,0-1,6-3,16-7,16 3,1 2,0 2,0 2,1 2,58 5,-8-1,810-3,-855-2,86-16,23-2,351 17,-262 5,-214-4,0-1,52-12,34-4,8 16,-87 4,0-2,0-1,72-15,-67 8,0 1,85-4,92 14,-91 1,2069-2,-1139-2,-792-21,1-1,616 25,-839-5,90-15,-85 9,72-4,682 12,-386 3,1616-2,-1999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10T02:07:50.2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0,'295'22,"-29"-1,333-20,-274-3,-289 4,0 2,55 12,-48-8,45 4,-52-10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0T02:08:16.78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 0,'2412'85'0</inkml:trace>
</inkml:ink>
</file>

<file path=ppt/media/hdphoto1.wdp>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t>2024/12/10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考虑可变处理时间的</a:t>
            </a:r>
            <a:r>
              <a:rPr lang="en-US" altLang="zh-CN" dirty="0"/>
              <a:t>FJSP</a:t>
            </a:r>
          </a:p>
          <a:p>
            <a:r>
              <a:rPr lang="zh-CN" altLang="en-US" dirty="0"/>
              <a:t>基于分层</a:t>
            </a:r>
            <a:r>
              <a:rPr lang="en-US" altLang="zh-CN" dirty="0"/>
              <a:t>RL</a:t>
            </a:r>
            <a:r>
              <a:rPr lang="zh-CN" altLang="en-US" dirty="0"/>
              <a:t>的</a:t>
            </a:r>
            <a:r>
              <a:rPr lang="en-US" altLang="zh-CN" dirty="0"/>
              <a:t>FJSP</a:t>
            </a:r>
            <a:r>
              <a:rPr lang="zh-CN" altLang="en-US" dirty="0"/>
              <a:t>动态调度</a:t>
            </a:r>
            <a:endParaRPr lang="en-US" altLang="zh-CN" dirty="0"/>
          </a:p>
          <a:p>
            <a:r>
              <a:rPr lang="en-US" altLang="zh-CN" dirty="0"/>
              <a:t>FJSP</a:t>
            </a:r>
            <a:r>
              <a:rPr lang="zh-CN" altLang="en-US" dirty="0"/>
              <a:t>的动态多目标调度</a:t>
            </a:r>
            <a:endParaRPr lang="en-US" altLang="zh-CN" dirty="0"/>
          </a:p>
          <a:p>
            <a:r>
              <a:rPr lang="zh-CN" altLang="en-US" dirty="0"/>
              <a:t>基于分层</a:t>
            </a:r>
            <a:r>
              <a:rPr lang="en-US" altLang="zh-CN" dirty="0"/>
              <a:t>RL</a:t>
            </a:r>
            <a:r>
              <a:rPr lang="zh-CN" altLang="en-US" dirty="0"/>
              <a:t>的自适应多目标多任务调度方法</a:t>
            </a:r>
            <a:endParaRPr lang="en-US" altLang="zh-CN" dirty="0"/>
          </a:p>
          <a:p>
            <a:r>
              <a:rPr lang="zh-CN" altLang="en-US" dirty="0"/>
              <a:t>动态部分无等待多目标</a:t>
            </a:r>
            <a:r>
              <a:rPr lang="en-US" altLang="zh-CN" dirty="0"/>
              <a:t>FJSP</a:t>
            </a:r>
            <a:r>
              <a:rPr lang="zh-CN" altLang="en-US" dirty="0"/>
              <a:t>的实时调度</a:t>
            </a:r>
          </a:p>
        </p:txBody>
      </p:sp>
      <p:sp>
        <p:nvSpPr>
          <p:cNvPr id="4" name="灯片编号占位符 3"/>
          <p:cNvSpPr>
            <a:spLocks noGrp="1"/>
          </p:cNvSpPr>
          <p:nvPr>
            <p:ph type="sldNum" sz="quarter" idx="5"/>
          </p:nvPr>
        </p:nvSpPr>
        <p:spPr/>
        <p:txBody>
          <a:bodyPr/>
          <a:lstStyle/>
          <a:p>
            <a:fld id="{5849F42C-2DAE-424C-A4B8-3140182C3E9F}" type="slidenum">
              <a:rPr lang="zh-CN" altLang="en-US" smtClean="0"/>
              <a:t>1</a:t>
            </a:fld>
            <a:endParaRPr lang="zh-CN" altLang="en-US"/>
          </a:p>
        </p:txBody>
      </p:sp>
    </p:spTree>
    <p:extLst>
      <p:ext uri="{BB962C8B-B14F-4D97-AF65-F5344CB8AC3E}">
        <p14:creationId xmlns:p14="http://schemas.microsoft.com/office/powerpoint/2010/main" val="3951187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5E9155-F838-2878-478B-AE7B9277C28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DF7D55D-556E-089A-F6BE-593181C7232F}"/>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16206181-552D-44B0-43A4-89F4DEFBD42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DE79EAB-0364-7C8B-1807-F66AC867A025}"/>
              </a:ext>
            </a:extLst>
          </p:cNvPr>
          <p:cNvSpPr>
            <a:spLocks noGrp="1"/>
          </p:cNvSpPr>
          <p:nvPr>
            <p:ph type="sldNum" sz="quarter" idx="10"/>
          </p:nvPr>
        </p:nvSpPr>
        <p:spPr/>
        <p:txBody>
          <a:bodyPr/>
          <a:lstStyle/>
          <a:p>
            <a:fld id="{677A2CBA-E486-4DC8-8696-C7854B0A28FD}" type="slidenum">
              <a:rPr lang="zh-CN" altLang="en-US" smtClean="0"/>
              <a:t>11</a:t>
            </a:fld>
            <a:endParaRPr lang="zh-CN" altLang="en-US"/>
          </a:p>
        </p:txBody>
      </p:sp>
    </p:spTree>
    <p:extLst>
      <p:ext uri="{BB962C8B-B14F-4D97-AF65-F5344CB8AC3E}">
        <p14:creationId xmlns:p14="http://schemas.microsoft.com/office/powerpoint/2010/main" val="41998472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A2951-B68B-8623-081B-B882BDCBAFC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06055D-1F75-8F15-C6BA-8A7FCC8BE9F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834CE432-6BE0-FE52-641F-97D9C0E6FE84}"/>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FE393B93-F06D-99EC-F549-6E28B02E4453}"/>
              </a:ext>
            </a:extLst>
          </p:cNvPr>
          <p:cNvSpPr>
            <a:spLocks noGrp="1"/>
          </p:cNvSpPr>
          <p:nvPr>
            <p:ph type="sldNum" sz="quarter" idx="10"/>
          </p:nvPr>
        </p:nvSpPr>
        <p:spPr/>
        <p:txBody>
          <a:bodyPr/>
          <a:lstStyle/>
          <a:p>
            <a:fld id="{677A2CBA-E486-4DC8-8696-C7854B0A28FD}" type="slidenum">
              <a:rPr lang="zh-CN" altLang="en-US" smtClean="0"/>
              <a:t>12</a:t>
            </a:fld>
            <a:endParaRPr lang="zh-CN" altLang="en-US"/>
          </a:p>
        </p:txBody>
      </p:sp>
    </p:spTree>
    <p:extLst>
      <p:ext uri="{BB962C8B-B14F-4D97-AF65-F5344CB8AC3E}">
        <p14:creationId xmlns:p14="http://schemas.microsoft.com/office/powerpoint/2010/main" val="3791800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063DAC-ACE4-7EBA-0F05-38A247749C6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BD65931-D8C9-1E51-3773-4227896B5A6E}"/>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8CA2A611-1BDE-E7B4-D346-1A19FC376ECF}"/>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13FACDA6-CE55-2120-832A-63BF5874EC72}"/>
              </a:ext>
            </a:extLst>
          </p:cNvPr>
          <p:cNvSpPr>
            <a:spLocks noGrp="1"/>
          </p:cNvSpPr>
          <p:nvPr>
            <p:ph type="sldNum" sz="quarter" idx="10"/>
          </p:nvPr>
        </p:nvSpPr>
        <p:spPr/>
        <p:txBody>
          <a:bodyPr/>
          <a:lstStyle/>
          <a:p>
            <a:fld id="{677A2CBA-E486-4DC8-8696-C7854B0A28FD}" type="slidenum">
              <a:rPr lang="zh-CN" altLang="en-US" smtClean="0"/>
              <a:t>13</a:t>
            </a:fld>
            <a:endParaRPr lang="zh-CN" altLang="en-US"/>
          </a:p>
        </p:txBody>
      </p:sp>
    </p:spTree>
    <p:extLst>
      <p:ext uri="{BB962C8B-B14F-4D97-AF65-F5344CB8AC3E}">
        <p14:creationId xmlns:p14="http://schemas.microsoft.com/office/powerpoint/2010/main" val="10415899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8D1960-A04A-C672-FD1A-CE6803A460F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2893F6-8C39-14A1-8E7B-1C9B8E4998C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DBC9BD24-643C-9335-7F8D-FAB6182E620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DFB9BDDB-739D-3855-F891-B851247C928F}"/>
              </a:ext>
            </a:extLst>
          </p:cNvPr>
          <p:cNvSpPr>
            <a:spLocks noGrp="1"/>
          </p:cNvSpPr>
          <p:nvPr>
            <p:ph type="sldNum" sz="quarter" idx="10"/>
          </p:nvPr>
        </p:nvSpPr>
        <p:spPr/>
        <p:txBody>
          <a:bodyPr/>
          <a:lstStyle/>
          <a:p>
            <a:fld id="{677A2CBA-E486-4DC8-8696-C7854B0A28FD}" type="slidenum">
              <a:rPr lang="zh-CN" altLang="en-US" smtClean="0"/>
              <a:t>14</a:t>
            </a:fld>
            <a:endParaRPr lang="zh-CN" altLang="en-US"/>
          </a:p>
        </p:txBody>
      </p:sp>
    </p:spTree>
    <p:extLst>
      <p:ext uri="{BB962C8B-B14F-4D97-AF65-F5344CB8AC3E}">
        <p14:creationId xmlns:p14="http://schemas.microsoft.com/office/powerpoint/2010/main" val="36447022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15</a:t>
            </a:fld>
            <a:endParaRPr lang="zh-CN" altLang="en-US"/>
          </a:p>
        </p:txBody>
      </p:sp>
    </p:spTree>
    <p:extLst>
      <p:ext uri="{BB962C8B-B14F-4D97-AF65-F5344CB8AC3E}">
        <p14:creationId xmlns:p14="http://schemas.microsoft.com/office/powerpoint/2010/main" val="24089691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16</a:t>
            </a:fld>
            <a:endParaRPr lang="zh-CN" altLang="en-US"/>
          </a:p>
        </p:txBody>
      </p:sp>
    </p:spTree>
    <p:extLst>
      <p:ext uri="{BB962C8B-B14F-4D97-AF65-F5344CB8AC3E}">
        <p14:creationId xmlns:p14="http://schemas.microsoft.com/office/powerpoint/2010/main" val="15346347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17</a:t>
            </a:fld>
            <a:endParaRPr lang="zh-CN" altLang="en-US"/>
          </a:p>
        </p:txBody>
      </p:sp>
    </p:spTree>
    <p:extLst>
      <p:ext uri="{BB962C8B-B14F-4D97-AF65-F5344CB8AC3E}">
        <p14:creationId xmlns:p14="http://schemas.microsoft.com/office/powerpoint/2010/main" val="4055802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C4ABAC-6D3A-A248-BC29-912691C2150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3B9AF2F-8EC6-B7EE-C5A6-AA55A6AB336D}"/>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F3AC0017-A60D-FBA6-C374-37F31D49D4A4}"/>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F6D32BC0-DFD5-8616-42BA-B70D91212020}"/>
              </a:ext>
            </a:extLst>
          </p:cNvPr>
          <p:cNvSpPr>
            <a:spLocks noGrp="1"/>
          </p:cNvSpPr>
          <p:nvPr>
            <p:ph type="sldNum" sz="quarter" idx="10"/>
          </p:nvPr>
        </p:nvSpPr>
        <p:spPr/>
        <p:txBody>
          <a:bodyPr/>
          <a:lstStyle/>
          <a:p>
            <a:fld id="{677A2CBA-E486-4DC8-8696-C7854B0A28FD}" type="slidenum">
              <a:rPr lang="zh-CN" altLang="en-US" smtClean="0"/>
              <a:t>18</a:t>
            </a:fld>
            <a:endParaRPr lang="zh-CN" altLang="en-US"/>
          </a:p>
        </p:txBody>
      </p:sp>
    </p:spTree>
    <p:extLst>
      <p:ext uri="{BB962C8B-B14F-4D97-AF65-F5344CB8AC3E}">
        <p14:creationId xmlns:p14="http://schemas.microsoft.com/office/powerpoint/2010/main" val="17117721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87D188-E8C7-26E5-8BDE-DE5FB189006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44F410C-EDD4-2C33-C7EE-6003695709C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1A64962-A569-E8E0-0009-FD1E97DFDE28}"/>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4FCF693E-5362-CE51-8D99-5F1549570342}"/>
              </a:ext>
            </a:extLst>
          </p:cNvPr>
          <p:cNvSpPr>
            <a:spLocks noGrp="1"/>
          </p:cNvSpPr>
          <p:nvPr>
            <p:ph type="sldNum" sz="quarter" idx="10"/>
          </p:nvPr>
        </p:nvSpPr>
        <p:spPr/>
        <p:txBody>
          <a:bodyPr/>
          <a:lstStyle/>
          <a:p>
            <a:fld id="{677A2CBA-E486-4DC8-8696-C7854B0A28FD}" type="slidenum">
              <a:rPr lang="zh-CN" altLang="en-US" smtClean="0"/>
              <a:t>19</a:t>
            </a:fld>
            <a:endParaRPr lang="zh-CN" altLang="en-US"/>
          </a:p>
        </p:txBody>
      </p:sp>
    </p:spTree>
    <p:extLst>
      <p:ext uri="{BB962C8B-B14F-4D97-AF65-F5344CB8AC3E}">
        <p14:creationId xmlns:p14="http://schemas.microsoft.com/office/powerpoint/2010/main" val="32538159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8BCE2-6839-2115-D373-D7285803949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40E2EC3-AB00-9DB5-4D5F-36F149F0A1C1}"/>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CF6D9FD4-8BE5-3B4D-961D-A04C93C07A14}"/>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F4D80574-315C-A85B-EE95-716F860A5D95}"/>
              </a:ext>
            </a:extLst>
          </p:cNvPr>
          <p:cNvSpPr>
            <a:spLocks noGrp="1"/>
          </p:cNvSpPr>
          <p:nvPr>
            <p:ph type="sldNum" sz="quarter" idx="10"/>
          </p:nvPr>
        </p:nvSpPr>
        <p:spPr/>
        <p:txBody>
          <a:bodyPr/>
          <a:lstStyle/>
          <a:p>
            <a:fld id="{677A2CBA-E486-4DC8-8696-C7854B0A28FD}" type="slidenum">
              <a:rPr lang="zh-CN" altLang="en-US" smtClean="0"/>
              <a:t>20</a:t>
            </a:fld>
            <a:endParaRPr lang="zh-CN" altLang="en-US"/>
          </a:p>
        </p:txBody>
      </p:sp>
    </p:spTree>
    <p:extLst>
      <p:ext uri="{BB962C8B-B14F-4D97-AF65-F5344CB8AC3E}">
        <p14:creationId xmlns:p14="http://schemas.microsoft.com/office/powerpoint/2010/main" val="2009524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这篇论文</a:t>
            </a:r>
            <a:r>
              <a:rPr lang="zh-CN" altLang="en-US" sz="1600" kern="1200" dirty="0">
                <a:solidFill>
                  <a:schemeClr val="tx1"/>
                </a:solidFill>
                <a:effectLst/>
                <a:latin typeface="微软雅黑" panose="020B0503020204020204" charset="-122"/>
                <a:ea typeface="微软雅黑" panose="020B0503020204020204" charset="-122"/>
                <a:cs typeface="+mn-cs"/>
              </a:rPr>
              <a:t>结合了可变处理时间（</a:t>
            </a:r>
            <a:r>
              <a:rPr lang="en-US" altLang="zh-CN" sz="1600" kern="1200" dirty="0">
                <a:solidFill>
                  <a:schemeClr val="tx1"/>
                </a:solidFill>
                <a:effectLst/>
                <a:latin typeface="微软雅黑" panose="020B0503020204020204" charset="-122"/>
                <a:ea typeface="微软雅黑" panose="020B0503020204020204" charset="-122"/>
                <a:cs typeface="+mn-cs"/>
              </a:rPr>
              <a:t>VPT</a:t>
            </a:r>
            <a:r>
              <a:rPr lang="zh-CN" altLang="en-US" sz="1600" kern="1200" dirty="0">
                <a:solidFill>
                  <a:schemeClr val="tx1"/>
                </a:solidFill>
                <a:effectLst/>
                <a:latin typeface="微软雅黑" panose="020B0503020204020204" charset="-122"/>
                <a:ea typeface="微软雅黑" panose="020B0503020204020204" charset="-122"/>
                <a:cs typeface="+mn-cs"/>
              </a:rPr>
              <a:t>），重点研究了在动态和不确定条件下优化完工时间</a:t>
            </a:r>
            <a:r>
              <a:rPr lang="zh-CN" altLang="en-US" dirty="0"/>
              <a:t>解决</a:t>
            </a:r>
            <a:r>
              <a:rPr lang="en-US" altLang="zh-CN" dirty="0"/>
              <a:t>FJSP</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3</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466D73-71C5-E3A7-D331-7AB3B152FB9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22FCCAF-172C-A0FC-68B8-2FD038B29F4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D2D6358C-4781-6C91-8DA0-AA7A8A8FC0A7}"/>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5A945985-74FA-699D-5A80-187DF32C62FD}"/>
              </a:ext>
            </a:extLst>
          </p:cNvPr>
          <p:cNvSpPr>
            <a:spLocks noGrp="1"/>
          </p:cNvSpPr>
          <p:nvPr>
            <p:ph type="sldNum" sz="quarter" idx="10"/>
          </p:nvPr>
        </p:nvSpPr>
        <p:spPr/>
        <p:txBody>
          <a:bodyPr/>
          <a:lstStyle/>
          <a:p>
            <a:fld id="{677A2CBA-E486-4DC8-8696-C7854B0A28FD}" type="slidenum">
              <a:rPr lang="zh-CN" altLang="en-US" smtClean="0"/>
              <a:t>21</a:t>
            </a:fld>
            <a:endParaRPr lang="zh-CN" altLang="en-US"/>
          </a:p>
        </p:txBody>
      </p:sp>
    </p:spTree>
    <p:extLst>
      <p:ext uri="{BB962C8B-B14F-4D97-AF65-F5344CB8AC3E}">
        <p14:creationId xmlns:p14="http://schemas.microsoft.com/office/powerpoint/2010/main" val="4005694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67D950-6366-AAB3-DBA0-2F309D2DB49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F84459A-3FEA-6A5A-B8D4-B56D554A6C46}"/>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9AF1AF78-6033-9B92-8794-2EC61AB5A9E3}"/>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48E6413-63A5-0DA5-2F91-BBA450F648DF}"/>
              </a:ext>
            </a:extLst>
          </p:cNvPr>
          <p:cNvSpPr>
            <a:spLocks noGrp="1"/>
          </p:cNvSpPr>
          <p:nvPr>
            <p:ph type="sldNum" sz="quarter" idx="10"/>
          </p:nvPr>
        </p:nvSpPr>
        <p:spPr/>
        <p:txBody>
          <a:bodyPr/>
          <a:lstStyle/>
          <a:p>
            <a:fld id="{677A2CBA-E486-4DC8-8696-C7854B0A28FD}" type="slidenum">
              <a:rPr lang="zh-CN" altLang="en-US" smtClean="0"/>
              <a:t>22</a:t>
            </a:fld>
            <a:endParaRPr lang="zh-CN" altLang="en-US"/>
          </a:p>
        </p:txBody>
      </p:sp>
    </p:spTree>
    <p:extLst>
      <p:ext uri="{BB962C8B-B14F-4D97-AF65-F5344CB8AC3E}">
        <p14:creationId xmlns:p14="http://schemas.microsoft.com/office/powerpoint/2010/main" val="120370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23</a:t>
            </a:fld>
            <a:endParaRPr lang="zh-CN" altLang="en-US"/>
          </a:p>
        </p:txBody>
      </p:sp>
    </p:spTree>
    <p:extLst>
      <p:ext uri="{BB962C8B-B14F-4D97-AF65-F5344CB8AC3E}">
        <p14:creationId xmlns:p14="http://schemas.microsoft.com/office/powerpoint/2010/main" val="1702864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b="0" i="0" dirty="0">
                <a:solidFill>
                  <a:srgbClr val="000000"/>
                </a:solidFill>
                <a:effectLst/>
                <a:latin typeface="微软雅黑" panose="020B0503020204020204" pitchFamily="34" charset="-122"/>
                <a:ea typeface="微软雅黑" panose="020B0503020204020204" pitchFamily="34" charset="-122"/>
              </a:rPr>
              <a:t>本文介绍了一种考虑处理时间可变性（</a:t>
            </a:r>
            <a:r>
              <a:rPr lang="en-US" altLang="zh-CN" b="0" i="0" dirty="0">
                <a:solidFill>
                  <a:srgbClr val="000000"/>
                </a:solidFill>
                <a:effectLst/>
                <a:latin typeface="微软雅黑" panose="020B0503020204020204" pitchFamily="34" charset="-122"/>
                <a:ea typeface="微软雅黑" panose="020B0503020204020204" pitchFamily="34" charset="-122"/>
              </a:rPr>
              <a:t>VPT</a:t>
            </a:r>
            <a:r>
              <a:rPr lang="zh-CN" altLang="en-US" b="0" i="0" dirty="0">
                <a:solidFill>
                  <a:srgbClr val="000000"/>
                </a:solidFill>
                <a:effectLst/>
                <a:latin typeface="微软雅黑" panose="020B0503020204020204" pitchFamily="34" charset="-122"/>
                <a:ea typeface="微软雅黑" panose="020B0503020204020204" pitchFamily="34" charset="-122"/>
              </a:rPr>
              <a:t>）的</a:t>
            </a:r>
            <a:r>
              <a:rPr lang="en-US" altLang="zh-CN" b="0" i="0" dirty="0">
                <a:solidFill>
                  <a:srgbClr val="000000"/>
                </a:solidFill>
                <a:effectLst/>
                <a:latin typeface="微软雅黑" panose="020B0503020204020204" pitchFamily="34" charset="-122"/>
                <a:ea typeface="微软雅黑" panose="020B0503020204020204" pitchFamily="34" charset="-122"/>
              </a:rPr>
              <a:t>DFJSP</a:t>
            </a:r>
            <a:r>
              <a:rPr lang="zh-CN" altLang="en-US" b="0" i="0" dirty="0">
                <a:solidFill>
                  <a:srgbClr val="000000"/>
                </a:solidFill>
                <a:effectLst/>
                <a:latin typeface="微软雅黑" panose="020B0503020204020204" pitchFamily="34" charset="-122"/>
                <a:ea typeface="微软雅黑" panose="020B0503020204020204" pitchFamily="34" charset="-122"/>
              </a:rPr>
              <a:t>模型，并提出了一种使用</a:t>
            </a:r>
            <a:r>
              <a:rPr lang="en-US" altLang="zh-CN" b="0" i="0" dirty="0">
                <a:solidFill>
                  <a:srgbClr val="000000"/>
                </a:solidFill>
                <a:effectLst/>
                <a:latin typeface="微软雅黑" panose="020B0503020204020204" pitchFamily="34" charset="-122"/>
                <a:ea typeface="微软雅黑" panose="020B0503020204020204" pitchFamily="34" charset="-122"/>
              </a:rPr>
              <a:t>PPO</a:t>
            </a:r>
            <a:r>
              <a:rPr lang="zh-CN" altLang="en-US" b="0" i="0" dirty="0">
                <a:solidFill>
                  <a:srgbClr val="000000"/>
                </a:solidFill>
                <a:effectLst/>
                <a:latin typeface="微软雅黑" panose="020B0503020204020204" pitchFamily="34" charset="-122"/>
                <a:ea typeface="微软雅黑" panose="020B0503020204020204" pitchFamily="34" charset="-122"/>
              </a:rPr>
              <a:t>的两阶段动态调度框架。实验结果表明，与遗传算法、蚁群算法和单一调度规则相比，</a:t>
            </a:r>
            <a:r>
              <a:rPr lang="en-US" altLang="zh-CN" b="0" i="0" dirty="0">
                <a:solidFill>
                  <a:srgbClr val="000000"/>
                </a:solidFill>
                <a:effectLst/>
                <a:latin typeface="微软雅黑" panose="020B0503020204020204" pitchFamily="34" charset="-122"/>
                <a:ea typeface="微软雅黑" panose="020B0503020204020204" pitchFamily="34" charset="-122"/>
              </a:rPr>
              <a:t>PPO</a:t>
            </a:r>
            <a:r>
              <a:rPr lang="zh-CN" altLang="en-US" b="0" i="0" dirty="0">
                <a:solidFill>
                  <a:srgbClr val="000000"/>
                </a:solidFill>
                <a:effectLst/>
                <a:latin typeface="微软雅黑" panose="020B0503020204020204" pitchFamily="34" charset="-122"/>
                <a:ea typeface="微软雅黑" panose="020B0503020204020204" pitchFamily="34" charset="-122"/>
              </a:rPr>
              <a:t>具有更优的性能和泛化能力，最大优化率为</a:t>
            </a:r>
            <a:r>
              <a:rPr lang="en-US" altLang="zh-CN" b="0" i="0" dirty="0">
                <a:solidFill>
                  <a:srgbClr val="000000"/>
                </a:solidFill>
                <a:effectLst/>
                <a:latin typeface="微软雅黑" panose="020B0503020204020204" pitchFamily="34" charset="-122"/>
                <a:ea typeface="微软雅黑" panose="020B0503020204020204" pitchFamily="34" charset="-122"/>
              </a:rPr>
              <a:t>94.29%</a:t>
            </a:r>
            <a:r>
              <a:rPr lang="zh-CN" altLang="en-US" b="0" i="0">
                <a:solidFill>
                  <a:srgbClr val="000000"/>
                </a:solidFill>
                <a:effectLst/>
                <a:latin typeface="微软雅黑" panose="020B0503020204020204" pitchFamily="34" charset="-122"/>
                <a:ea typeface="微软雅黑" panose="020B0503020204020204" pitchFamily="34" charset="-122"/>
              </a:rPr>
              <a:t>。</a:t>
            </a: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effectLst/>
                <a:latin typeface="-apple-system"/>
              </a:rPr>
              <a:t>基于深度强化学习的柔性作业车间动态调度</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25</a:t>
            </a:fld>
            <a:endParaRPr lang="zh-CN" altLang="en-US"/>
          </a:p>
        </p:txBody>
      </p:sp>
    </p:spTree>
    <p:extLst>
      <p:ext uri="{BB962C8B-B14F-4D97-AF65-F5344CB8AC3E}">
        <p14:creationId xmlns:p14="http://schemas.microsoft.com/office/powerpoint/2010/main" val="4079623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26</a:t>
            </a:fld>
            <a:endParaRPr lang="zh-CN" altLang="en-US"/>
          </a:p>
        </p:txBody>
      </p:sp>
    </p:spTree>
    <p:extLst>
      <p:ext uri="{BB962C8B-B14F-4D97-AF65-F5344CB8AC3E}">
        <p14:creationId xmlns:p14="http://schemas.microsoft.com/office/powerpoint/2010/main" val="1637515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27</a:t>
            </a:fld>
            <a:endParaRPr lang="zh-CN" altLang="en-US"/>
          </a:p>
        </p:txBody>
      </p:sp>
    </p:spTree>
    <p:extLst>
      <p:ext uri="{BB962C8B-B14F-4D97-AF65-F5344CB8AC3E}">
        <p14:creationId xmlns:p14="http://schemas.microsoft.com/office/powerpoint/2010/main" val="10688736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29</a:t>
            </a:fld>
            <a:endParaRPr lang="zh-CN" altLang="en-US"/>
          </a:p>
        </p:txBody>
      </p:sp>
    </p:spTree>
    <p:extLst>
      <p:ext uri="{BB962C8B-B14F-4D97-AF65-F5344CB8AC3E}">
        <p14:creationId xmlns:p14="http://schemas.microsoft.com/office/powerpoint/2010/main" val="2527458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30</a:t>
            </a:fld>
            <a:endParaRPr lang="zh-CN" altLang="en-US"/>
          </a:p>
        </p:txBody>
      </p:sp>
    </p:spTree>
    <p:extLst>
      <p:ext uri="{BB962C8B-B14F-4D97-AF65-F5344CB8AC3E}">
        <p14:creationId xmlns:p14="http://schemas.microsoft.com/office/powerpoint/2010/main" val="1281692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4EC35-F094-4812-56D5-779D658E69F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E366BB0-3DAD-B0ED-2A58-FF4B09478A8E}"/>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95C38F90-1A7F-8AD4-BC11-4AA9760B260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E606604C-4DC4-040D-4D1F-F1A8BE85D92F}"/>
              </a:ext>
            </a:extLst>
          </p:cNvPr>
          <p:cNvSpPr>
            <a:spLocks noGrp="1"/>
          </p:cNvSpPr>
          <p:nvPr>
            <p:ph type="sldNum" sz="quarter" idx="10"/>
          </p:nvPr>
        </p:nvSpPr>
        <p:spPr/>
        <p:txBody>
          <a:bodyPr/>
          <a:lstStyle/>
          <a:p>
            <a:fld id="{677A2CBA-E486-4DC8-8696-C7854B0A28FD}" type="slidenum">
              <a:rPr lang="zh-CN" altLang="en-US" smtClean="0"/>
              <a:t>31</a:t>
            </a:fld>
            <a:endParaRPr lang="zh-CN" altLang="en-US"/>
          </a:p>
        </p:txBody>
      </p:sp>
    </p:spTree>
    <p:extLst>
      <p:ext uri="{BB962C8B-B14F-4D97-AF65-F5344CB8AC3E}">
        <p14:creationId xmlns:p14="http://schemas.microsoft.com/office/powerpoint/2010/main" val="25004281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B4F1B6-F7F4-A3F9-FD48-A89B7D44082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DB19FA6-A8E0-3A67-81CE-2E68792B8A3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7AC96F87-CC69-466E-C64E-69C5214FFAE4}"/>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EC24B4D8-1519-6F57-E1CF-F521289C23BE}"/>
              </a:ext>
            </a:extLst>
          </p:cNvPr>
          <p:cNvSpPr>
            <a:spLocks noGrp="1"/>
          </p:cNvSpPr>
          <p:nvPr>
            <p:ph type="sldNum" sz="quarter" idx="10"/>
          </p:nvPr>
        </p:nvSpPr>
        <p:spPr/>
        <p:txBody>
          <a:bodyPr/>
          <a:lstStyle/>
          <a:p>
            <a:fld id="{677A2CBA-E486-4DC8-8696-C7854B0A28FD}" type="slidenum">
              <a:rPr lang="zh-CN" altLang="en-US" smtClean="0"/>
              <a:t>32</a:t>
            </a:fld>
            <a:endParaRPr lang="zh-CN" altLang="en-US"/>
          </a:p>
        </p:txBody>
      </p:sp>
    </p:spTree>
    <p:extLst>
      <p:ext uri="{BB962C8B-B14F-4D97-AF65-F5344CB8AC3E}">
        <p14:creationId xmlns:p14="http://schemas.microsoft.com/office/powerpoint/2010/main" val="7920733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408485-DC11-9CC4-2218-72FDD4A8E0D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8066DBC-CFBE-8E90-CB10-36640F5B0AF7}"/>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A1B7ADEC-64EB-51B3-CFEC-7DA43D732E1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5E73B921-C6F1-C578-2526-0E614FAA2E20}"/>
              </a:ext>
            </a:extLst>
          </p:cNvPr>
          <p:cNvSpPr>
            <a:spLocks noGrp="1"/>
          </p:cNvSpPr>
          <p:nvPr>
            <p:ph type="sldNum" sz="quarter" idx="10"/>
          </p:nvPr>
        </p:nvSpPr>
        <p:spPr/>
        <p:txBody>
          <a:bodyPr/>
          <a:lstStyle/>
          <a:p>
            <a:fld id="{677A2CBA-E486-4DC8-8696-C7854B0A28FD}" type="slidenum">
              <a:rPr lang="zh-CN" altLang="en-US" smtClean="0"/>
              <a:t>33</a:t>
            </a:fld>
            <a:endParaRPr lang="zh-CN" altLang="en-US"/>
          </a:p>
        </p:txBody>
      </p:sp>
    </p:spTree>
    <p:extLst>
      <p:ext uri="{BB962C8B-B14F-4D97-AF65-F5344CB8AC3E}">
        <p14:creationId xmlns:p14="http://schemas.microsoft.com/office/powerpoint/2010/main" val="33440450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34</a:t>
            </a:fld>
            <a:endParaRPr lang="zh-CN" altLang="en-US"/>
          </a:p>
        </p:txBody>
      </p:sp>
    </p:spTree>
    <p:extLst>
      <p:ext uri="{BB962C8B-B14F-4D97-AF65-F5344CB8AC3E}">
        <p14:creationId xmlns:p14="http://schemas.microsoft.com/office/powerpoint/2010/main" val="42298585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35</a:t>
            </a:fld>
            <a:endParaRPr lang="zh-CN" altLang="en-US"/>
          </a:p>
        </p:txBody>
      </p:sp>
    </p:spTree>
    <p:extLst>
      <p:ext uri="{BB962C8B-B14F-4D97-AF65-F5344CB8AC3E}">
        <p14:creationId xmlns:p14="http://schemas.microsoft.com/office/powerpoint/2010/main" val="38048253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140593-7CA0-CE41-CBE8-79948D00839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D6FA99E-7769-E9A1-AF88-1933E6041BDD}"/>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38713996-FD44-E740-4559-2DF22557B570}"/>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A6B2448B-BDAA-C922-645F-7FB2B943CE32}"/>
              </a:ext>
            </a:extLst>
          </p:cNvPr>
          <p:cNvSpPr>
            <a:spLocks noGrp="1"/>
          </p:cNvSpPr>
          <p:nvPr>
            <p:ph type="sldNum" sz="quarter" idx="10"/>
          </p:nvPr>
        </p:nvSpPr>
        <p:spPr/>
        <p:txBody>
          <a:bodyPr/>
          <a:lstStyle/>
          <a:p>
            <a:fld id="{677A2CBA-E486-4DC8-8696-C7854B0A28FD}" type="slidenum">
              <a:rPr lang="zh-CN" altLang="en-US" smtClean="0"/>
              <a:t>36</a:t>
            </a:fld>
            <a:endParaRPr lang="zh-CN" altLang="en-US"/>
          </a:p>
        </p:txBody>
      </p:sp>
    </p:spTree>
    <p:extLst>
      <p:ext uri="{BB962C8B-B14F-4D97-AF65-F5344CB8AC3E}">
        <p14:creationId xmlns:p14="http://schemas.microsoft.com/office/powerpoint/2010/main" val="17066276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C49E91-CEE0-A944-B7A9-7AB64943338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4D57F6E-02B9-8537-A69E-68197C724961}"/>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455EBAD7-EA46-C4AF-2D0B-8BF65F167D4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0FA3F2A8-9406-FCC3-2E0F-5DC087E3CC3E}"/>
              </a:ext>
            </a:extLst>
          </p:cNvPr>
          <p:cNvSpPr>
            <a:spLocks noGrp="1"/>
          </p:cNvSpPr>
          <p:nvPr>
            <p:ph type="sldNum" sz="quarter" idx="10"/>
          </p:nvPr>
        </p:nvSpPr>
        <p:spPr/>
        <p:txBody>
          <a:bodyPr/>
          <a:lstStyle/>
          <a:p>
            <a:fld id="{677A2CBA-E486-4DC8-8696-C7854B0A28FD}" type="slidenum">
              <a:rPr lang="zh-CN" altLang="en-US" smtClean="0"/>
              <a:t>37</a:t>
            </a:fld>
            <a:endParaRPr lang="zh-CN" altLang="en-US"/>
          </a:p>
        </p:txBody>
      </p:sp>
    </p:spTree>
    <p:extLst>
      <p:ext uri="{BB962C8B-B14F-4D97-AF65-F5344CB8AC3E}">
        <p14:creationId xmlns:p14="http://schemas.microsoft.com/office/powerpoint/2010/main" val="20642627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C5BE3E-2AA4-A729-AA47-11A1CC834E4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D37FA8F-EDF8-F534-8CE3-E52D8B4522C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EAB9A96C-0465-1246-C0E2-EF2A17ED0380}"/>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4A4A8EF0-1DC5-0BD5-C315-5CA4FCD07EA9}"/>
              </a:ext>
            </a:extLst>
          </p:cNvPr>
          <p:cNvSpPr>
            <a:spLocks noGrp="1"/>
          </p:cNvSpPr>
          <p:nvPr>
            <p:ph type="sldNum" sz="quarter" idx="10"/>
          </p:nvPr>
        </p:nvSpPr>
        <p:spPr/>
        <p:txBody>
          <a:bodyPr/>
          <a:lstStyle/>
          <a:p>
            <a:fld id="{677A2CBA-E486-4DC8-8696-C7854B0A28FD}" type="slidenum">
              <a:rPr lang="zh-CN" altLang="en-US" smtClean="0"/>
              <a:t>38</a:t>
            </a:fld>
            <a:endParaRPr lang="zh-CN" altLang="en-US"/>
          </a:p>
        </p:txBody>
      </p:sp>
    </p:spTree>
    <p:extLst>
      <p:ext uri="{BB962C8B-B14F-4D97-AF65-F5344CB8AC3E}">
        <p14:creationId xmlns:p14="http://schemas.microsoft.com/office/powerpoint/2010/main" val="213121930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39</a:t>
            </a:fld>
            <a:endParaRPr lang="zh-CN" altLang="en-US"/>
          </a:p>
        </p:txBody>
      </p:sp>
    </p:spTree>
    <p:extLst>
      <p:ext uri="{BB962C8B-B14F-4D97-AF65-F5344CB8AC3E}">
        <p14:creationId xmlns:p14="http://schemas.microsoft.com/office/powerpoint/2010/main" val="21156389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40</a:t>
            </a:fld>
            <a:endParaRPr lang="zh-CN" altLang="en-US"/>
          </a:p>
        </p:txBody>
      </p:sp>
    </p:spTree>
    <p:extLst>
      <p:ext uri="{BB962C8B-B14F-4D97-AF65-F5344CB8AC3E}">
        <p14:creationId xmlns:p14="http://schemas.microsoft.com/office/powerpoint/2010/main" val="356799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5</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41</a:t>
            </a:fld>
            <a:endParaRPr lang="zh-CN" altLang="en-US"/>
          </a:p>
        </p:txBody>
      </p:sp>
    </p:spTree>
    <p:extLst>
      <p:ext uri="{BB962C8B-B14F-4D97-AF65-F5344CB8AC3E}">
        <p14:creationId xmlns:p14="http://schemas.microsoft.com/office/powerpoint/2010/main" val="26452206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42</a:t>
            </a:fld>
            <a:endParaRPr lang="zh-CN" altLang="en-US"/>
          </a:p>
        </p:txBody>
      </p:sp>
    </p:spTree>
    <p:extLst>
      <p:ext uri="{BB962C8B-B14F-4D97-AF65-F5344CB8AC3E}">
        <p14:creationId xmlns:p14="http://schemas.microsoft.com/office/powerpoint/2010/main" val="232995849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43</a:t>
            </a:fld>
            <a:endParaRPr lang="zh-CN" altLang="en-US"/>
          </a:p>
        </p:txBody>
      </p:sp>
    </p:spTree>
    <p:extLst>
      <p:ext uri="{BB962C8B-B14F-4D97-AF65-F5344CB8AC3E}">
        <p14:creationId xmlns:p14="http://schemas.microsoft.com/office/powerpoint/2010/main" val="3489322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44</a:t>
            </a:fld>
            <a:endParaRPr lang="zh-CN" altLang="en-US"/>
          </a:p>
        </p:txBody>
      </p:sp>
    </p:spTree>
    <p:extLst>
      <p:ext uri="{BB962C8B-B14F-4D97-AF65-F5344CB8AC3E}">
        <p14:creationId xmlns:p14="http://schemas.microsoft.com/office/powerpoint/2010/main" val="36793271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45</a:t>
            </a:fld>
            <a:endParaRPr lang="zh-CN" altLang="en-US"/>
          </a:p>
        </p:txBody>
      </p:sp>
    </p:spTree>
    <p:extLst>
      <p:ext uri="{BB962C8B-B14F-4D97-AF65-F5344CB8AC3E}">
        <p14:creationId xmlns:p14="http://schemas.microsoft.com/office/powerpoint/2010/main" val="5810469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46</a:t>
            </a:fld>
            <a:endParaRPr lang="zh-CN" altLang="en-US"/>
          </a:p>
        </p:txBody>
      </p:sp>
    </p:spTree>
    <p:extLst>
      <p:ext uri="{BB962C8B-B14F-4D97-AF65-F5344CB8AC3E}">
        <p14:creationId xmlns:p14="http://schemas.microsoft.com/office/powerpoint/2010/main" val="81290336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2C4513-244C-7D2F-19DC-B7822ADEE3C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52626D-52B7-3541-3247-FDFF43CB80AE}"/>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79BF2E56-E561-2726-B158-EEBD3636A790}"/>
              </a:ext>
            </a:extLst>
          </p:cNvPr>
          <p:cNvSpPr>
            <a:spLocks noGrp="1"/>
          </p:cNvSpPr>
          <p:nvPr>
            <p:ph type="body" idx="1"/>
          </p:nvPr>
        </p:nvSpPr>
        <p:spPr/>
        <p:txBody>
          <a:bodyPr/>
          <a:lstStyle/>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C1000A3E-1C86-54A9-1834-51BAA9EC84C7}"/>
              </a:ext>
            </a:extLst>
          </p:cNvPr>
          <p:cNvSpPr>
            <a:spLocks noGrp="1"/>
          </p:cNvSpPr>
          <p:nvPr>
            <p:ph type="sldNum" sz="quarter" idx="10"/>
          </p:nvPr>
        </p:nvSpPr>
        <p:spPr/>
        <p:txBody>
          <a:bodyPr/>
          <a:lstStyle/>
          <a:p>
            <a:fld id="{677A2CBA-E486-4DC8-8696-C7854B0A28FD}" type="slidenum">
              <a:rPr lang="zh-CN" altLang="en-US" smtClean="0"/>
              <a:t>47</a:t>
            </a:fld>
            <a:endParaRPr lang="zh-CN" altLang="en-US"/>
          </a:p>
        </p:txBody>
      </p:sp>
    </p:spTree>
    <p:extLst>
      <p:ext uri="{BB962C8B-B14F-4D97-AF65-F5344CB8AC3E}">
        <p14:creationId xmlns:p14="http://schemas.microsoft.com/office/powerpoint/2010/main" val="13372876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D07561-5F7D-DC57-BD1E-A596DDCC7B8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E18D679-0152-328D-4867-0621D41C3D83}"/>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CB2240D2-C278-2EBF-7284-4ABBE317F6B0}"/>
              </a:ext>
            </a:extLst>
          </p:cNvPr>
          <p:cNvSpPr>
            <a:spLocks noGrp="1"/>
          </p:cNvSpPr>
          <p:nvPr>
            <p:ph type="body" idx="1"/>
          </p:nvPr>
        </p:nvSpPr>
        <p:spPr/>
        <p:txBody>
          <a:bodyPr/>
          <a:lstStyle/>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DA6CDE4E-7226-7585-C9A0-D192443AEFDC}"/>
              </a:ext>
            </a:extLst>
          </p:cNvPr>
          <p:cNvSpPr>
            <a:spLocks noGrp="1"/>
          </p:cNvSpPr>
          <p:nvPr>
            <p:ph type="sldNum" sz="quarter" idx="10"/>
          </p:nvPr>
        </p:nvSpPr>
        <p:spPr/>
        <p:txBody>
          <a:bodyPr/>
          <a:lstStyle/>
          <a:p>
            <a:fld id="{677A2CBA-E486-4DC8-8696-C7854B0A28FD}" type="slidenum">
              <a:rPr lang="zh-CN" altLang="en-US" smtClean="0"/>
              <a:t>48</a:t>
            </a:fld>
            <a:endParaRPr lang="zh-CN" altLang="en-US"/>
          </a:p>
        </p:txBody>
      </p:sp>
    </p:spTree>
    <p:extLst>
      <p:ext uri="{BB962C8B-B14F-4D97-AF65-F5344CB8AC3E}">
        <p14:creationId xmlns:p14="http://schemas.microsoft.com/office/powerpoint/2010/main" val="207895675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A0D447-9AD5-D888-F333-93E2BA30EB1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F94AE3-BC2F-E4D7-1C4D-3974AAA156D6}"/>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28861719-47F5-E2D2-06F2-2116E3A0D6B8}"/>
              </a:ext>
            </a:extLst>
          </p:cNvPr>
          <p:cNvSpPr>
            <a:spLocks noGrp="1"/>
          </p:cNvSpPr>
          <p:nvPr>
            <p:ph type="body" idx="1"/>
          </p:nvPr>
        </p:nvSpPr>
        <p:spPr/>
        <p:txBody>
          <a:bodyPr/>
          <a:lstStyle/>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0EC2DECB-93CE-B109-E3DA-33D0367F04C2}"/>
              </a:ext>
            </a:extLst>
          </p:cNvPr>
          <p:cNvSpPr>
            <a:spLocks noGrp="1"/>
          </p:cNvSpPr>
          <p:nvPr>
            <p:ph type="sldNum" sz="quarter" idx="10"/>
          </p:nvPr>
        </p:nvSpPr>
        <p:spPr/>
        <p:txBody>
          <a:bodyPr/>
          <a:lstStyle/>
          <a:p>
            <a:fld id="{677A2CBA-E486-4DC8-8696-C7854B0A28FD}" type="slidenum">
              <a:rPr lang="zh-CN" altLang="en-US" smtClean="0"/>
              <a:t>49</a:t>
            </a:fld>
            <a:endParaRPr lang="zh-CN" altLang="en-US"/>
          </a:p>
        </p:txBody>
      </p:sp>
    </p:spTree>
    <p:extLst>
      <p:ext uri="{BB962C8B-B14F-4D97-AF65-F5344CB8AC3E}">
        <p14:creationId xmlns:p14="http://schemas.microsoft.com/office/powerpoint/2010/main" val="417827257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118094-E6F0-62C7-7841-8AFCE70984D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6710DA3-426F-146A-D5C5-73E6E06908A5}"/>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53F14E2E-7146-5C86-6E4D-6F7C4044E90D}"/>
              </a:ext>
            </a:extLst>
          </p:cNvPr>
          <p:cNvSpPr>
            <a:spLocks noGrp="1"/>
          </p:cNvSpPr>
          <p:nvPr>
            <p:ph type="body" idx="1"/>
          </p:nvPr>
        </p:nvSpPr>
        <p:spPr/>
        <p:txBody>
          <a:bodyPr/>
          <a:lstStyle/>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E2D9250B-F279-821B-6E3F-457240AFD2FF}"/>
              </a:ext>
            </a:extLst>
          </p:cNvPr>
          <p:cNvSpPr>
            <a:spLocks noGrp="1"/>
          </p:cNvSpPr>
          <p:nvPr>
            <p:ph type="sldNum" sz="quarter" idx="10"/>
          </p:nvPr>
        </p:nvSpPr>
        <p:spPr/>
        <p:txBody>
          <a:bodyPr/>
          <a:lstStyle/>
          <a:p>
            <a:fld id="{677A2CBA-E486-4DC8-8696-C7854B0A28FD}" type="slidenum">
              <a:rPr lang="zh-CN" altLang="en-US" smtClean="0"/>
              <a:t>50</a:t>
            </a:fld>
            <a:endParaRPr lang="zh-CN" altLang="en-US"/>
          </a:p>
        </p:txBody>
      </p:sp>
    </p:spTree>
    <p:extLst>
      <p:ext uri="{BB962C8B-B14F-4D97-AF65-F5344CB8AC3E}">
        <p14:creationId xmlns:p14="http://schemas.microsoft.com/office/powerpoint/2010/main" val="2678190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探讨了一种新的动态柔性车间调度问题（</a:t>
            </a:r>
            <a:r>
              <a:rPr lang="en-US" altLang="zh-CN" sz="1600" kern="1200" dirty="0">
                <a:solidFill>
                  <a:schemeClr val="tx1"/>
                </a:solidFill>
                <a:effectLst/>
                <a:latin typeface="微软雅黑" panose="020B0503020204020204" charset="-122"/>
                <a:ea typeface="微软雅黑" panose="020B0503020204020204" charset="-122"/>
                <a:cs typeface="+mn-cs"/>
              </a:rPr>
              <a:t>DFJSP</a:t>
            </a:r>
            <a:r>
              <a:rPr lang="zh-CN" altLang="en-US" sz="1600" kern="1200" dirty="0">
                <a:solidFill>
                  <a:schemeClr val="tx1"/>
                </a:solidFill>
                <a:effectLst/>
                <a:latin typeface="微软雅黑" panose="020B0503020204020204" charset="-122"/>
                <a:ea typeface="微软雅黑" panose="020B0503020204020204" charset="-122"/>
                <a:cs typeface="+mn-cs"/>
              </a:rPr>
              <a:t>）模型，该模型结合了可变处理时间（</a:t>
            </a:r>
            <a:r>
              <a:rPr lang="en-US" altLang="zh-CN" sz="1600" kern="1200" dirty="0">
                <a:solidFill>
                  <a:schemeClr val="tx1"/>
                </a:solidFill>
                <a:effectLst/>
                <a:latin typeface="微软雅黑" panose="020B0503020204020204" charset="-122"/>
                <a:ea typeface="微软雅黑" panose="020B0503020204020204" charset="-122"/>
                <a:cs typeface="+mn-cs"/>
              </a:rPr>
              <a:t>VPT</a:t>
            </a:r>
            <a:r>
              <a:rPr lang="zh-CN" altLang="en-US" sz="1600" kern="1200" dirty="0">
                <a:solidFill>
                  <a:schemeClr val="tx1"/>
                </a:solidFill>
                <a:effectLst/>
                <a:latin typeface="微软雅黑" panose="020B0503020204020204" charset="-122"/>
                <a:ea typeface="微软雅黑" panose="020B0503020204020204" charset="-122"/>
                <a:cs typeface="+mn-cs"/>
              </a:rPr>
              <a:t>），重点研究了在动态和不确定条件下优化完工时间。开发了一种通过基于历史调度数据预提取可行动作来减少搜索空间和计算复杂度的方法。</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4BB484-8215-79A3-4A51-3B8CE8BB8C5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F5655AA-15FF-21D7-F06D-2B83D47B438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4CC12A3-6014-1F7F-DEAA-DE274A923168}"/>
              </a:ext>
            </a:extLst>
          </p:cNvPr>
          <p:cNvSpPr>
            <a:spLocks noGrp="1"/>
          </p:cNvSpPr>
          <p:nvPr>
            <p:ph type="body" idx="1"/>
          </p:nvPr>
        </p:nvSpPr>
        <p:spPr/>
        <p:txBody>
          <a:bodyPr/>
          <a:lstStyle/>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80433F21-8DF8-9FD4-95FC-97F4ADAE139E}"/>
              </a:ext>
            </a:extLst>
          </p:cNvPr>
          <p:cNvSpPr>
            <a:spLocks noGrp="1"/>
          </p:cNvSpPr>
          <p:nvPr>
            <p:ph type="sldNum" sz="quarter" idx="10"/>
          </p:nvPr>
        </p:nvSpPr>
        <p:spPr/>
        <p:txBody>
          <a:bodyPr/>
          <a:lstStyle/>
          <a:p>
            <a:fld id="{677A2CBA-E486-4DC8-8696-C7854B0A28FD}" type="slidenum">
              <a:rPr lang="zh-CN" altLang="en-US" smtClean="0"/>
              <a:t>51</a:t>
            </a:fld>
            <a:endParaRPr lang="zh-CN" altLang="en-US"/>
          </a:p>
        </p:txBody>
      </p:sp>
    </p:spTree>
    <p:extLst>
      <p:ext uri="{BB962C8B-B14F-4D97-AF65-F5344CB8AC3E}">
        <p14:creationId xmlns:p14="http://schemas.microsoft.com/office/powerpoint/2010/main" val="315383416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78D9E9-ABDE-100D-1E59-CAF00BF8E76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D656C01-EECA-07FB-DA79-DD598E55A764}"/>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A59037B8-4314-40E5-F48A-B0D1112C3087}"/>
              </a:ext>
            </a:extLst>
          </p:cNvPr>
          <p:cNvSpPr>
            <a:spLocks noGrp="1"/>
          </p:cNvSpPr>
          <p:nvPr>
            <p:ph type="body" idx="1"/>
          </p:nvPr>
        </p:nvSpPr>
        <p:spPr/>
        <p:txBody>
          <a:bodyPr/>
          <a:lstStyle/>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C95680BE-F527-8835-DA44-5E8D4142FDB5}"/>
              </a:ext>
            </a:extLst>
          </p:cNvPr>
          <p:cNvSpPr>
            <a:spLocks noGrp="1"/>
          </p:cNvSpPr>
          <p:nvPr>
            <p:ph type="sldNum" sz="quarter" idx="10"/>
          </p:nvPr>
        </p:nvSpPr>
        <p:spPr/>
        <p:txBody>
          <a:bodyPr/>
          <a:lstStyle/>
          <a:p>
            <a:fld id="{677A2CBA-E486-4DC8-8696-C7854B0A28FD}" type="slidenum">
              <a:rPr lang="zh-CN" altLang="en-US" smtClean="0"/>
              <a:t>52</a:t>
            </a:fld>
            <a:endParaRPr lang="zh-CN" altLang="en-US"/>
          </a:p>
        </p:txBody>
      </p:sp>
    </p:spTree>
    <p:extLst>
      <p:ext uri="{BB962C8B-B14F-4D97-AF65-F5344CB8AC3E}">
        <p14:creationId xmlns:p14="http://schemas.microsoft.com/office/powerpoint/2010/main" val="383046081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53</a:t>
            </a:fld>
            <a:endParaRPr lang="zh-CN" altLang="en-US"/>
          </a:p>
        </p:txBody>
      </p:sp>
    </p:spTree>
    <p:extLst>
      <p:ext uri="{BB962C8B-B14F-4D97-AF65-F5344CB8AC3E}">
        <p14:creationId xmlns:p14="http://schemas.microsoft.com/office/powerpoint/2010/main" val="171858666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5DD167-3430-7E3F-D910-669F075A03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5C5EB8-A530-8BA1-0796-C787C16E679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CE7EEA22-2002-689A-9F33-24FE1C8DA61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B5399190-01F0-3805-024E-19A0D910A10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97668628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1A6ACD-97FC-9BC3-16F2-1C177452D90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D5E8822-916D-8285-122E-C616258A04B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B12CA2D-81E4-4564-AA19-5D9057F4FC17}"/>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7401A9A-3B46-3B3D-18C2-A65B7B1ADDD2}"/>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354240074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0CAB14-D8EF-335F-51E6-4A3405EE42B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2FD8A3D-4DE1-8949-86ED-3E9BB9AEEE6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A1B53B14-64AE-F62F-657F-8D49943D07B0}"/>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88F5726-107B-D89B-DF0E-41289886C3AD}"/>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122321951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09954A-4F4B-8902-0C58-8E5EFD7631C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983A250-8C62-20C8-8711-D0F6B25E44C0}"/>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AF21022-E0D6-7C70-29D0-D5D3173C2FE1}"/>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24184AF7-331F-D211-04D8-A8F8C8CBEAD3}"/>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292480635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57E83E-7E77-2696-607B-C1B01A22B93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A332824-321B-A031-8344-B8F849A5137F}"/>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3B87075A-5A8A-99D6-6D26-140DC53EFCF0}"/>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35E3460A-CF33-BFB6-817B-AD3C345B122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195457552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59</a:t>
            </a:fld>
            <a:endParaRPr lang="zh-CN" altLang="en-US"/>
          </a:p>
        </p:txBody>
      </p:sp>
    </p:spTree>
    <p:extLst>
      <p:ext uri="{BB962C8B-B14F-4D97-AF65-F5344CB8AC3E}">
        <p14:creationId xmlns:p14="http://schemas.microsoft.com/office/powerpoint/2010/main" val="356618318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60</a:t>
            </a:fld>
            <a:endParaRPr lang="zh-CN" altLang="en-US"/>
          </a:p>
        </p:txBody>
      </p:sp>
    </p:spTree>
    <p:extLst>
      <p:ext uri="{BB962C8B-B14F-4D97-AF65-F5344CB8AC3E}">
        <p14:creationId xmlns:p14="http://schemas.microsoft.com/office/powerpoint/2010/main" val="13215544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7</a:t>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一种基于分层深度强化学习的自适应多目标多任务调度方法</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61</a:t>
            </a:fld>
            <a:endParaRPr lang="zh-CN" altLang="en-US"/>
          </a:p>
        </p:txBody>
      </p:sp>
    </p:spTree>
    <p:extLst>
      <p:ext uri="{BB962C8B-B14F-4D97-AF65-F5344CB8AC3E}">
        <p14:creationId xmlns:p14="http://schemas.microsoft.com/office/powerpoint/2010/main" val="302972238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62</a:t>
            </a:fld>
            <a:endParaRPr lang="zh-CN" altLang="en-US"/>
          </a:p>
        </p:txBody>
      </p:sp>
    </p:spTree>
    <p:extLst>
      <p:ext uri="{BB962C8B-B14F-4D97-AF65-F5344CB8AC3E}">
        <p14:creationId xmlns:p14="http://schemas.microsoft.com/office/powerpoint/2010/main" val="77921841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63</a:t>
            </a:fld>
            <a:endParaRPr lang="zh-CN" altLang="en-US"/>
          </a:p>
        </p:txBody>
      </p:sp>
    </p:spTree>
    <p:extLst>
      <p:ext uri="{BB962C8B-B14F-4D97-AF65-F5344CB8AC3E}">
        <p14:creationId xmlns:p14="http://schemas.microsoft.com/office/powerpoint/2010/main" val="114015694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64</a:t>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65</a:t>
            </a:fld>
            <a:endParaRPr lang="zh-CN" altLang="en-US"/>
          </a:p>
        </p:txBody>
      </p:sp>
    </p:spTree>
    <p:extLst>
      <p:ext uri="{BB962C8B-B14F-4D97-AF65-F5344CB8AC3E}">
        <p14:creationId xmlns:p14="http://schemas.microsoft.com/office/powerpoint/2010/main" val="93609391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E6B362-7FDC-9BE0-68C2-EDC9D292BF8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5ACDC32-F9C3-7A39-B974-D3610D85B74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0C6FA0BD-6C0F-8F3B-5C42-C0DE3492AD55}"/>
              </a:ext>
            </a:extLst>
          </p:cNvPr>
          <p:cNvSpPr>
            <a:spLocks noGrp="1"/>
          </p:cNvSpPr>
          <p:nvPr>
            <p:ph type="body" idx="1"/>
          </p:nvPr>
        </p:nvSpPr>
        <p:spPr/>
        <p:txBody>
          <a:bodyPr/>
          <a:lstStyle/>
          <a:p>
            <a:pPr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
        <p:nvSpPr>
          <p:cNvPr id="4" name="灯片编号占位符 3">
            <a:extLst>
              <a:ext uri="{FF2B5EF4-FFF2-40B4-BE49-F238E27FC236}">
                <a16:creationId xmlns:a16="http://schemas.microsoft.com/office/drawing/2014/main" id="{C21DC857-D7F4-4A4A-1D3F-1C9A30BBEA3C}"/>
              </a:ext>
            </a:extLst>
          </p:cNvPr>
          <p:cNvSpPr>
            <a:spLocks noGrp="1"/>
          </p:cNvSpPr>
          <p:nvPr>
            <p:ph type="sldNum" sz="quarter" idx="10"/>
          </p:nvPr>
        </p:nvSpPr>
        <p:spPr/>
        <p:txBody>
          <a:bodyPr/>
          <a:lstStyle/>
          <a:p>
            <a:fld id="{677A2CBA-E486-4DC8-8696-C7854B0A28FD}" type="slidenum">
              <a:rPr lang="zh-CN" altLang="en-US" smtClean="0"/>
              <a:t>66</a:t>
            </a:fld>
            <a:endParaRPr lang="zh-CN" altLang="en-US"/>
          </a:p>
        </p:txBody>
      </p:sp>
    </p:spTree>
    <p:extLst>
      <p:ext uri="{BB962C8B-B14F-4D97-AF65-F5344CB8AC3E}">
        <p14:creationId xmlns:p14="http://schemas.microsoft.com/office/powerpoint/2010/main" val="28658589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67</a:t>
            </a:fld>
            <a:endParaRPr lang="zh-CN" altLang="en-US"/>
          </a:p>
        </p:txBody>
      </p:sp>
    </p:spTree>
    <p:extLst>
      <p:ext uri="{BB962C8B-B14F-4D97-AF65-F5344CB8AC3E}">
        <p14:creationId xmlns:p14="http://schemas.microsoft.com/office/powerpoint/2010/main" val="314087231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68</a:t>
            </a:fld>
            <a:endParaRPr lang="zh-CN" altLang="en-US"/>
          </a:p>
        </p:txBody>
      </p:sp>
    </p:spTree>
    <p:extLst>
      <p:ext uri="{BB962C8B-B14F-4D97-AF65-F5344CB8AC3E}">
        <p14:creationId xmlns:p14="http://schemas.microsoft.com/office/powerpoint/2010/main" val="402269646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69</a:t>
            </a:fld>
            <a:endParaRPr lang="zh-CN" altLang="en-US"/>
          </a:p>
        </p:txBody>
      </p:sp>
    </p:spTree>
    <p:extLst>
      <p:ext uri="{BB962C8B-B14F-4D97-AF65-F5344CB8AC3E}">
        <p14:creationId xmlns:p14="http://schemas.microsoft.com/office/powerpoint/2010/main" val="265181495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70</a:t>
            </a:fld>
            <a:endParaRPr lang="zh-CN" altLang="en-US"/>
          </a:p>
        </p:txBody>
      </p:sp>
    </p:spTree>
    <p:extLst>
      <p:ext uri="{BB962C8B-B14F-4D97-AF65-F5344CB8AC3E}">
        <p14:creationId xmlns:p14="http://schemas.microsoft.com/office/powerpoint/2010/main" val="34789511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8</a:t>
            </a:fld>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C07D7A-A861-3C6E-214A-CB11E2FF20F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D2385FE-F363-BB71-397D-250B8ACDF43E}"/>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389607D1-8D9E-82D1-4EB7-2CFFC99C77F6}"/>
              </a:ext>
            </a:extLst>
          </p:cNvPr>
          <p:cNvSpPr>
            <a:spLocks noGrp="1"/>
          </p:cNvSpPr>
          <p:nvPr>
            <p:ph type="body" idx="1"/>
          </p:nvPr>
        </p:nvSpPr>
        <p:spPr/>
        <p:txBody>
          <a:bodyPr/>
          <a:lstStyle/>
          <a:p>
            <a:pPr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
        <p:nvSpPr>
          <p:cNvPr id="4" name="灯片编号占位符 3">
            <a:extLst>
              <a:ext uri="{FF2B5EF4-FFF2-40B4-BE49-F238E27FC236}">
                <a16:creationId xmlns:a16="http://schemas.microsoft.com/office/drawing/2014/main" id="{7F359DF4-129E-6ED8-2A41-4A651CDBCED7}"/>
              </a:ext>
            </a:extLst>
          </p:cNvPr>
          <p:cNvSpPr>
            <a:spLocks noGrp="1"/>
          </p:cNvSpPr>
          <p:nvPr>
            <p:ph type="sldNum" sz="quarter" idx="10"/>
          </p:nvPr>
        </p:nvSpPr>
        <p:spPr/>
        <p:txBody>
          <a:bodyPr/>
          <a:lstStyle/>
          <a:p>
            <a:fld id="{677A2CBA-E486-4DC8-8696-C7854B0A28FD}" type="slidenum">
              <a:rPr lang="zh-CN" altLang="en-US" smtClean="0"/>
              <a:t>71</a:t>
            </a:fld>
            <a:endParaRPr lang="zh-CN" altLang="en-US"/>
          </a:p>
        </p:txBody>
      </p:sp>
    </p:spTree>
    <p:extLst>
      <p:ext uri="{BB962C8B-B14F-4D97-AF65-F5344CB8AC3E}">
        <p14:creationId xmlns:p14="http://schemas.microsoft.com/office/powerpoint/2010/main" val="295939558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72</a:t>
            </a:fld>
            <a:endParaRPr lang="zh-CN" altLang="en-US"/>
          </a:p>
        </p:txBody>
      </p:sp>
    </p:spTree>
    <p:extLst>
      <p:ext uri="{BB962C8B-B14F-4D97-AF65-F5344CB8AC3E}">
        <p14:creationId xmlns:p14="http://schemas.microsoft.com/office/powerpoint/2010/main" val="202847046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64F669-FDC1-5F06-22D1-7B1D33994A2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C27B944-06F3-68C5-58A7-39FFA9E36550}"/>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3121B902-6F40-84B2-F67C-B516DCBAB1E0}"/>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EF5BC890-5D26-60DE-652D-6078AA6AAB4E}"/>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84959984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74</a:t>
            </a:fld>
            <a:endParaRPr lang="zh-CN" altLang="en-US"/>
          </a:p>
        </p:txBody>
      </p:sp>
    </p:spTree>
    <p:extLst>
      <p:ext uri="{BB962C8B-B14F-4D97-AF65-F5344CB8AC3E}">
        <p14:creationId xmlns:p14="http://schemas.microsoft.com/office/powerpoint/2010/main" val="256225533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5013CC-C0B5-FD8E-58D2-8A617BB77D1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0EBF9DE-5E19-32BD-E1E8-4FABB6D19C02}"/>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E1E0CE7A-2D63-03AC-D80A-4904B6C91F3C}"/>
              </a:ext>
            </a:extLst>
          </p:cNvPr>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2B06E5C1-05B3-1149-7C6B-B690DFE68102}"/>
              </a:ext>
            </a:extLst>
          </p:cNvPr>
          <p:cNvSpPr>
            <a:spLocks noGrp="1"/>
          </p:cNvSpPr>
          <p:nvPr>
            <p:ph type="sldNum" sz="quarter" idx="10"/>
          </p:nvPr>
        </p:nvSpPr>
        <p:spPr/>
        <p:txBody>
          <a:bodyPr/>
          <a:lstStyle/>
          <a:p>
            <a:fld id="{677A2CBA-E486-4DC8-8696-C7854B0A28FD}" type="slidenum">
              <a:rPr lang="zh-CN" altLang="en-US" smtClean="0"/>
              <a:t>75</a:t>
            </a:fld>
            <a:endParaRPr lang="zh-CN" altLang="en-US"/>
          </a:p>
        </p:txBody>
      </p:sp>
    </p:spTree>
    <p:extLst>
      <p:ext uri="{BB962C8B-B14F-4D97-AF65-F5344CB8AC3E}">
        <p14:creationId xmlns:p14="http://schemas.microsoft.com/office/powerpoint/2010/main" val="288398393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0906AD-0B25-BD63-0B6C-F0BBA364FD4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7CCC4C-89C4-610A-972B-343B492B44EF}"/>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F405E427-B78C-7C5E-5C7E-54AC33791C61}"/>
              </a:ext>
            </a:extLst>
          </p:cNvPr>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8A3670F4-E5DD-CF3D-724F-22C9D90D653E}"/>
              </a:ext>
            </a:extLst>
          </p:cNvPr>
          <p:cNvSpPr>
            <a:spLocks noGrp="1"/>
          </p:cNvSpPr>
          <p:nvPr>
            <p:ph type="sldNum" sz="quarter" idx="10"/>
          </p:nvPr>
        </p:nvSpPr>
        <p:spPr/>
        <p:txBody>
          <a:bodyPr/>
          <a:lstStyle/>
          <a:p>
            <a:fld id="{677A2CBA-E486-4DC8-8696-C7854B0A28FD}" type="slidenum">
              <a:rPr lang="zh-CN" altLang="en-US" smtClean="0"/>
              <a:t>76</a:t>
            </a:fld>
            <a:endParaRPr lang="zh-CN" altLang="en-US"/>
          </a:p>
        </p:txBody>
      </p:sp>
    </p:spTree>
    <p:extLst>
      <p:ext uri="{BB962C8B-B14F-4D97-AF65-F5344CB8AC3E}">
        <p14:creationId xmlns:p14="http://schemas.microsoft.com/office/powerpoint/2010/main" val="300871591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4FD3F2-71B7-8473-C209-3FB65A42236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D048F16-F2BB-B34E-DE67-E525784C1E0A}"/>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A6F8D2A1-557A-6729-48DF-EC3C8F8478EF}"/>
              </a:ext>
            </a:extLst>
          </p:cNvPr>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5BEBB3F4-A353-3D62-2319-13435DAD31E2}"/>
              </a:ext>
            </a:extLst>
          </p:cNvPr>
          <p:cNvSpPr>
            <a:spLocks noGrp="1"/>
          </p:cNvSpPr>
          <p:nvPr>
            <p:ph type="sldNum" sz="quarter" idx="10"/>
          </p:nvPr>
        </p:nvSpPr>
        <p:spPr/>
        <p:txBody>
          <a:bodyPr/>
          <a:lstStyle/>
          <a:p>
            <a:fld id="{677A2CBA-E486-4DC8-8696-C7854B0A28FD}" type="slidenum">
              <a:rPr lang="zh-CN" altLang="en-US" smtClean="0"/>
              <a:t>77</a:t>
            </a:fld>
            <a:endParaRPr lang="zh-CN" altLang="en-US"/>
          </a:p>
        </p:txBody>
      </p:sp>
    </p:spTree>
    <p:extLst>
      <p:ext uri="{BB962C8B-B14F-4D97-AF65-F5344CB8AC3E}">
        <p14:creationId xmlns:p14="http://schemas.microsoft.com/office/powerpoint/2010/main" val="235739526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18037F-9A89-4D9F-7A1C-CF34117E323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CF36487-FA8A-70A3-630C-A57ED53CA40F}"/>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C10734E5-3512-AC41-2178-6F791143F5C8}"/>
              </a:ext>
            </a:extLst>
          </p:cNvPr>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1ED28C6-3157-C1CF-463E-4ADB8B580337}"/>
              </a:ext>
            </a:extLst>
          </p:cNvPr>
          <p:cNvSpPr>
            <a:spLocks noGrp="1"/>
          </p:cNvSpPr>
          <p:nvPr>
            <p:ph type="sldNum" sz="quarter" idx="10"/>
          </p:nvPr>
        </p:nvSpPr>
        <p:spPr/>
        <p:txBody>
          <a:bodyPr/>
          <a:lstStyle/>
          <a:p>
            <a:fld id="{677A2CBA-E486-4DC8-8696-C7854B0A28FD}" type="slidenum">
              <a:rPr lang="zh-CN" altLang="en-US" smtClean="0"/>
              <a:t>78</a:t>
            </a:fld>
            <a:endParaRPr lang="zh-CN" altLang="en-US"/>
          </a:p>
        </p:txBody>
      </p:sp>
    </p:spTree>
    <p:extLst>
      <p:ext uri="{BB962C8B-B14F-4D97-AF65-F5344CB8AC3E}">
        <p14:creationId xmlns:p14="http://schemas.microsoft.com/office/powerpoint/2010/main" val="159516615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B994C5-DB6C-3EFB-3AEC-9509C9072A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4019B9-D098-A051-49CD-00F36232614C}"/>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F764E76-8C4E-7576-6CEA-0BEF9A6559E9}"/>
              </a:ext>
            </a:extLst>
          </p:cNvPr>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691E6660-CC85-F365-C543-ADE45708B97F}"/>
              </a:ext>
            </a:extLst>
          </p:cNvPr>
          <p:cNvSpPr>
            <a:spLocks noGrp="1"/>
          </p:cNvSpPr>
          <p:nvPr>
            <p:ph type="sldNum" sz="quarter" idx="10"/>
          </p:nvPr>
        </p:nvSpPr>
        <p:spPr/>
        <p:txBody>
          <a:bodyPr/>
          <a:lstStyle/>
          <a:p>
            <a:fld id="{677A2CBA-E486-4DC8-8696-C7854B0A28FD}" type="slidenum">
              <a:rPr lang="zh-CN" altLang="en-US" smtClean="0"/>
              <a:t>79</a:t>
            </a:fld>
            <a:endParaRPr lang="zh-CN" altLang="en-US"/>
          </a:p>
        </p:txBody>
      </p:sp>
    </p:spTree>
    <p:extLst>
      <p:ext uri="{BB962C8B-B14F-4D97-AF65-F5344CB8AC3E}">
        <p14:creationId xmlns:p14="http://schemas.microsoft.com/office/powerpoint/2010/main" val="120135386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80</a:t>
            </a:fld>
            <a:endParaRPr lang="zh-CN" altLang="en-US"/>
          </a:p>
        </p:txBody>
      </p:sp>
    </p:spTree>
    <p:extLst>
      <p:ext uri="{BB962C8B-B14F-4D97-AF65-F5344CB8AC3E}">
        <p14:creationId xmlns:p14="http://schemas.microsoft.com/office/powerpoint/2010/main" val="42543778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885861-5683-F9F1-3880-03CD5A24433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0234D02-126C-C0CD-FB19-65BD7D618249}"/>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D9FACDF9-41B5-CAD9-639D-C3A499D39816}"/>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F0E7FBA2-25CC-BB71-DDB7-C63AC06AE90B}"/>
              </a:ext>
            </a:extLst>
          </p:cNvPr>
          <p:cNvSpPr>
            <a:spLocks noGrp="1"/>
          </p:cNvSpPr>
          <p:nvPr>
            <p:ph type="sldNum" sz="quarter" idx="10"/>
          </p:nvPr>
        </p:nvSpPr>
        <p:spPr/>
        <p:txBody>
          <a:bodyPr/>
          <a:lstStyle/>
          <a:p>
            <a:fld id="{677A2CBA-E486-4DC8-8696-C7854B0A28FD}" type="slidenum">
              <a:rPr lang="zh-CN" altLang="en-US" smtClean="0"/>
              <a:t>9</a:t>
            </a:fld>
            <a:endParaRPr lang="zh-CN" altLang="en-US"/>
          </a:p>
        </p:txBody>
      </p:sp>
    </p:spTree>
    <p:extLst>
      <p:ext uri="{BB962C8B-B14F-4D97-AF65-F5344CB8AC3E}">
        <p14:creationId xmlns:p14="http://schemas.microsoft.com/office/powerpoint/2010/main" val="355855586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81</a:t>
            </a:fld>
            <a:endParaRPr lang="zh-CN" altLang="en-US"/>
          </a:p>
        </p:txBody>
      </p:sp>
    </p:spTree>
    <p:extLst>
      <p:ext uri="{BB962C8B-B14F-4D97-AF65-F5344CB8AC3E}">
        <p14:creationId xmlns:p14="http://schemas.microsoft.com/office/powerpoint/2010/main" val="24566873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基于深度强化学习的动态局部无等待多目标柔性车间实时调度</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82</a:t>
            </a:fld>
            <a:endParaRPr lang="zh-CN" altLang="en-US"/>
          </a:p>
        </p:txBody>
      </p:sp>
    </p:spTree>
    <p:extLst>
      <p:ext uri="{BB962C8B-B14F-4D97-AF65-F5344CB8AC3E}">
        <p14:creationId xmlns:p14="http://schemas.microsoft.com/office/powerpoint/2010/main" val="219078799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83</a:t>
            </a:fld>
            <a:endParaRPr lang="zh-CN" altLang="en-US"/>
          </a:p>
        </p:txBody>
      </p:sp>
    </p:spTree>
    <p:extLst>
      <p:ext uri="{BB962C8B-B14F-4D97-AF65-F5344CB8AC3E}">
        <p14:creationId xmlns:p14="http://schemas.microsoft.com/office/powerpoint/2010/main" val="17756651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84</a:t>
            </a:fld>
            <a:endParaRPr lang="zh-CN" altLang="en-US"/>
          </a:p>
        </p:txBody>
      </p:sp>
    </p:spTree>
    <p:extLst>
      <p:ext uri="{BB962C8B-B14F-4D97-AF65-F5344CB8AC3E}">
        <p14:creationId xmlns:p14="http://schemas.microsoft.com/office/powerpoint/2010/main" val="99939021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85</a:t>
            </a:fld>
            <a:endParaRPr lang="zh-CN" alt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86</a:t>
            </a:fld>
            <a:endParaRPr lang="zh-CN" altLang="en-US"/>
          </a:p>
        </p:txBody>
      </p:sp>
    </p:spTree>
    <p:extLst>
      <p:ext uri="{BB962C8B-B14F-4D97-AF65-F5344CB8AC3E}">
        <p14:creationId xmlns:p14="http://schemas.microsoft.com/office/powerpoint/2010/main" val="9469783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b="0" i="0" dirty="0">
                <a:effectLst/>
                <a:latin typeface="-apple-system"/>
              </a:rPr>
              <a:t>图</a:t>
            </a:r>
            <a:r>
              <a:rPr lang="en-US" altLang="zh-CN" b="0" i="0" dirty="0">
                <a:effectLst/>
                <a:latin typeface="-apple-system"/>
              </a:rPr>
              <a:t>1</a:t>
            </a:r>
            <a:r>
              <a:rPr lang="zh-CN" altLang="en-US" b="0" i="0" dirty="0">
                <a:effectLst/>
                <a:latin typeface="-apple-system"/>
              </a:rPr>
              <a:t>给出了所提出的</a:t>
            </a:r>
            <a:r>
              <a:rPr lang="en-US" altLang="zh-CN" b="0" i="0" dirty="0">
                <a:effectLst/>
                <a:latin typeface="-apple-system"/>
              </a:rPr>
              <a:t>HMAPPO</a:t>
            </a:r>
            <a:r>
              <a:rPr lang="zh-CN" altLang="en-US" b="0" i="0" dirty="0">
                <a:effectLst/>
                <a:latin typeface="-apple-system"/>
              </a:rPr>
              <a:t>在不同时空水平上的总体操作机制。</a:t>
            </a:r>
            <a:r>
              <a:rPr lang="en-US" altLang="zh-CN" b="0" i="0" dirty="0">
                <a:effectLst/>
                <a:latin typeface="-apple-system"/>
              </a:rPr>
              <a:t>objective agent</a:t>
            </a:r>
            <a:r>
              <a:rPr lang="zh-CN" altLang="en-US" b="0" i="0" dirty="0">
                <a:effectLst/>
                <a:latin typeface="-apple-system"/>
              </a:rPr>
              <a:t>充当周期性地调整较高目标的较高控制器。作业智能体和机器智能体是底层执行者，在每个重调度点分别选择可行的作业选择规则和机器分配规则，以达到更高的目标。</a:t>
            </a:r>
            <a:br>
              <a:rPr lang="zh-CN" altLang="en-US" dirty="0"/>
            </a:b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87</a:t>
            </a:fld>
            <a:endParaRPr lang="zh-CN" altLang="en-US"/>
          </a:p>
        </p:txBody>
      </p:sp>
    </p:spTree>
    <p:extLst>
      <p:ext uri="{BB962C8B-B14F-4D97-AF65-F5344CB8AC3E}">
        <p14:creationId xmlns:p14="http://schemas.microsoft.com/office/powerpoint/2010/main" val="218203896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660686-77EB-13B9-D585-BA58FE06C7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43EF31-5353-BB53-53BD-66E8C1BFA743}"/>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EF26781F-44E7-01A2-188C-C91B3F23B1AB}"/>
              </a:ext>
            </a:extLst>
          </p:cNvPr>
          <p:cNvSpPr>
            <a:spLocks noGrp="1"/>
          </p:cNvSpPr>
          <p:nvPr>
            <p:ph type="body" idx="1"/>
          </p:nvPr>
        </p:nvSpPr>
        <p:spPr/>
        <p:txBody>
          <a:bodyPr/>
          <a:lstStyle/>
          <a:p>
            <a:br>
              <a:rPr lang="zh-CN" altLang="en-US" dirty="0"/>
            </a:b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C48C77DD-086C-8309-2FBF-0C41A98EC601}"/>
              </a:ext>
            </a:extLst>
          </p:cNvPr>
          <p:cNvSpPr>
            <a:spLocks noGrp="1"/>
          </p:cNvSpPr>
          <p:nvPr>
            <p:ph type="sldNum" sz="quarter" idx="10"/>
          </p:nvPr>
        </p:nvSpPr>
        <p:spPr/>
        <p:txBody>
          <a:bodyPr/>
          <a:lstStyle/>
          <a:p>
            <a:fld id="{677A2CBA-E486-4DC8-8696-C7854B0A28FD}" type="slidenum">
              <a:rPr lang="zh-CN" altLang="en-US" smtClean="0"/>
              <a:t>88</a:t>
            </a:fld>
            <a:endParaRPr lang="zh-CN" altLang="en-US"/>
          </a:p>
        </p:txBody>
      </p:sp>
    </p:spTree>
    <p:extLst>
      <p:ext uri="{BB962C8B-B14F-4D97-AF65-F5344CB8AC3E}">
        <p14:creationId xmlns:p14="http://schemas.microsoft.com/office/powerpoint/2010/main" val="326304502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49D80-7AA0-F03B-9B21-4D2C7D26044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6407AC4-8D3D-7B1B-C34C-B5EADC97608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6464F0AB-5490-9BCD-1D96-3C0442ABA21E}"/>
              </a:ext>
            </a:extLst>
          </p:cNvPr>
          <p:cNvSpPr>
            <a:spLocks noGrp="1"/>
          </p:cNvSpPr>
          <p:nvPr>
            <p:ph type="body" idx="1"/>
          </p:nvPr>
        </p:nvSpPr>
        <p:spPr/>
        <p:txBody>
          <a:bodyPr/>
          <a:lstStyle/>
          <a:p>
            <a:br>
              <a:rPr lang="zh-CN" altLang="en-US" dirty="0"/>
            </a:b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299B8BE-0340-6540-BC76-09988B337CD5}"/>
              </a:ext>
            </a:extLst>
          </p:cNvPr>
          <p:cNvSpPr>
            <a:spLocks noGrp="1"/>
          </p:cNvSpPr>
          <p:nvPr>
            <p:ph type="sldNum" sz="quarter" idx="10"/>
          </p:nvPr>
        </p:nvSpPr>
        <p:spPr/>
        <p:txBody>
          <a:bodyPr/>
          <a:lstStyle/>
          <a:p>
            <a:fld id="{677A2CBA-E486-4DC8-8696-C7854B0A28FD}" type="slidenum">
              <a:rPr lang="zh-CN" altLang="en-US" smtClean="0"/>
              <a:t>89</a:t>
            </a:fld>
            <a:endParaRPr lang="zh-CN" altLang="en-US"/>
          </a:p>
        </p:txBody>
      </p:sp>
    </p:spTree>
    <p:extLst>
      <p:ext uri="{BB962C8B-B14F-4D97-AF65-F5344CB8AC3E}">
        <p14:creationId xmlns:p14="http://schemas.microsoft.com/office/powerpoint/2010/main" val="44017891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90</a:t>
            </a:fld>
            <a:endParaRPr lang="zh-CN" altLang="en-US"/>
          </a:p>
        </p:txBody>
      </p:sp>
    </p:spTree>
    <p:extLst>
      <p:ext uri="{BB962C8B-B14F-4D97-AF65-F5344CB8AC3E}">
        <p14:creationId xmlns:p14="http://schemas.microsoft.com/office/powerpoint/2010/main" val="28067832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2C7F3-D923-9B90-51AF-E3B8A962A48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EE683C5-F32B-6109-8194-77ACC623A96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DAB301F3-9A58-65AA-63FD-016D5722C003}"/>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A737A07C-A508-EABB-609D-BD3B4022081F}"/>
              </a:ext>
            </a:extLst>
          </p:cNvPr>
          <p:cNvSpPr>
            <a:spLocks noGrp="1"/>
          </p:cNvSpPr>
          <p:nvPr>
            <p:ph type="sldNum" sz="quarter" idx="10"/>
          </p:nvPr>
        </p:nvSpPr>
        <p:spPr/>
        <p:txBody>
          <a:bodyPr/>
          <a:lstStyle/>
          <a:p>
            <a:fld id="{677A2CBA-E486-4DC8-8696-C7854B0A28FD}" type="slidenum">
              <a:rPr lang="zh-CN" altLang="en-US" smtClean="0"/>
              <a:t>10</a:t>
            </a:fld>
            <a:endParaRPr lang="zh-CN" altLang="en-US"/>
          </a:p>
        </p:txBody>
      </p:sp>
    </p:spTree>
    <p:extLst>
      <p:ext uri="{BB962C8B-B14F-4D97-AF65-F5344CB8AC3E}">
        <p14:creationId xmlns:p14="http://schemas.microsoft.com/office/powerpoint/2010/main" val="330696680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91</a:t>
            </a:fld>
            <a:endParaRPr lang="zh-CN" altLang="en-US"/>
          </a:p>
        </p:txBody>
      </p:sp>
    </p:spTree>
    <p:extLst>
      <p:ext uri="{BB962C8B-B14F-4D97-AF65-F5344CB8AC3E}">
        <p14:creationId xmlns:p14="http://schemas.microsoft.com/office/powerpoint/2010/main" val="235015863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50C8F-01B4-970C-4E78-001B5726F48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863E69B-6ECF-0D07-0398-AD56B3795C14}"/>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E3869AD0-D69A-B003-AFBC-ED0050C7F094}"/>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B7BF5F66-7A12-C8AF-AE71-E9F40CB2E400}"/>
              </a:ext>
            </a:extLst>
          </p:cNvPr>
          <p:cNvSpPr>
            <a:spLocks noGrp="1"/>
          </p:cNvSpPr>
          <p:nvPr>
            <p:ph type="sldNum" sz="quarter" idx="10"/>
          </p:nvPr>
        </p:nvSpPr>
        <p:spPr/>
        <p:txBody>
          <a:bodyPr/>
          <a:lstStyle/>
          <a:p>
            <a:fld id="{677A2CBA-E486-4DC8-8696-C7854B0A28FD}" type="slidenum">
              <a:rPr lang="zh-CN" altLang="en-US" smtClean="0"/>
              <a:t>92</a:t>
            </a:fld>
            <a:endParaRPr lang="zh-CN" altLang="en-US"/>
          </a:p>
        </p:txBody>
      </p:sp>
    </p:spTree>
    <p:extLst>
      <p:ext uri="{BB962C8B-B14F-4D97-AF65-F5344CB8AC3E}">
        <p14:creationId xmlns:p14="http://schemas.microsoft.com/office/powerpoint/2010/main" val="269571983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6C11C7-7A5D-40BD-FEF3-ABFF508B109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4E54BAF-C7E8-202E-1469-3FFD57DEEBD7}"/>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AEC5EF71-9996-42B4-4114-9194AC6A4C5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344173FC-4C02-1094-1450-62D43C092BE2}"/>
              </a:ext>
            </a:extLst>
          </p:cNvPr>
          <p:cNvSpPr>
            <a:spLocks noGrp="1"/>
          </p:cNvSpPr>
          <p:nvPr>
            <p:ph type="sldNum" sz="quarter" idx="10"/>
          </p:nvPr>
        </p:nvSpPr>
        <p:spPr/>
        <p:txBody>
          <a:bodyPr/>
          <a:lstStyle/>
          <a:p>
            <a:fld id="{677A2CBA-E486-4DC8-8696-C7854B0A28FD}" type="slidenum">
              <a:rPr lang="zh-CN" altLang="en-US" smtClean="0"/>
              <a:t>93</a:t>
            </a:fld>
            <a:endParaRPr lang="zh-CN" altLang="en-US"/>
          </a:p>
        </p:txBody>
      </p:sp>
    </p:spTree>
    <p:extLst>
      <p:ext uri="{BB962C8B-B14F-4D97-AF65-F5344CB8AC3E}">
        <p14:creationId xmlns:p14="http://schemas.microsoft.com/office/powerpoint/2010/main" val="3834840611"/>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5D52D2-CA8C-E359-10A8-1DF4BF5418F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BD08185-7B41-D0CB-4EE2-82511F0A259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CE8757C9-4F4E-47D8-6A0E-FEE20310F69F}"/>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D6ACA90B-EE68-9610-9179-602DF47D8469}"/>
              </a:ext>
            </a:extLst>
          </p:cNvPr>
          <p:cNvSpPr>
            <a:spLocks noGrp="1"/>
          </p:cNvSpPr>
          <p:nvPr>
            <p:ph type="sldNum" sz="quarter" idx="10"/>
          </p:nvPr>
        </p:nvSpPr>
        <p:spPr/>
        <p:txBody>
          <a:bodyPr/>
          <a:lstStyle/>
          <a:p>
            <a:fld id="{677A2CBA-E486-4DC8-8696-C7854B0A28FD}" type="slidenum">
              <a:rPr lang="zh-CN" altLang="en-US" smtClean="0"/>
              <a:t>94</a:t>
            </a:fld>
            <a:endParaRPr lang="zh-CN" altLang="en-US"/>
          </a:p>
        </p:txBody>
      </p:sp>
    </p:spTree>
    <p:extLst>
      <p:ext uri="{BB962C8B-B14F-4D97-AF65-F5344CB8AC3E}">
        <p14:creationId xmlns:p14="http://schemas.microsoft.com/office/powerpoint/2010/main" val="262757307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846B5-749E-F09B-5F8E-340F6FC1DE6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C74AC3-28CC-85F1-9F64-23B9B4F46D7E}"/>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98B4322B-19A5-60BA-FC0C-CA139D90C6E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7FC8898D-2B88-7256-6F8E-BCF6BECA9D7A}"/>
              </a:ext>
            </a:extLst>
          </p:cNvPr>
          <p:cNvSpPr>
            <a:spLocks noGrp="1"/>
          </p:cNvSpPr>
          <p:nvPr>
            <p:ph type="sldNum" sz="quarter" idx="10"/>
          </p:nvPr>
        </p:nvSpPr>
        <p:spPr/>
        <p:txBody>
          <a:bodyPr/>
          <a:lstStyle/>
          <a:p>
            <a:fld id="{677A2CBA-E486-4DC8-8696-C7854B0A28FD}" type="slidenum">
              <a:rPr lang="zh-CN" altLang="en-US" smtClean="0"/>
              <a:t>95</a:t>
            </a:fld>
            <a:endParaRPr lang="zh-CN" altLang="en-US"/>
          </a:p>
        </p:txBody>
      </p:sp>
    </p:spTree>
    <p:extLst>
      <p:ext uri="{BB962C8B-B14F-4D97-AF65-F5344CB8AC3E}">
        <p14:creationId xmlns:p14="http://schemas.microsoft.com/office/powerpoint/2010/main" val="233182286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EBAD3-956B-16C1-324A-CA6C4DBDD22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DA7CD9E-CD54-44E3-19A2-4FA712B46495}"/>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1B06A442-08E1-0EB6-36B0-E31FB653739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0320143A-D86B-ACF5-1172-6E6875596792}"/>
              </a:ext>
            </a:extLst>
          </p:cNvPr>
          <p:cNvSpPr>
            <a:spLocks noGrp="1"/>
          </p:cNvSpPr>
          <p:nvPr>
            <p:ph type="sldNum" sz="quarter" idx="10"/>
          </p:nvPr>
        </p:nvSpPr>
        <p:spPr/>
        <p:txBody>
          <a:bodyPr/>
          <a:lstStyle/>
          <a:p>
            <a:fld id="{677A2CBA-E486-4DC8-8696-C7854B0A28FD}" type="slidenum">
              <a:rPr lang="zh-CN" altLang="en-US" smtClean="0"/>
              <a:t>96</a:t>
            </a:fld>
            <a:endParaRPr lang="zh-CN" altLang="en-US"/>
          </a:p>
        </p:txBody>
      </p:sp>
    </p:spTree>
    <p:extLst>
      <p:ext uri="{BB962C8B-B14F-4D97-AF65-F5344CB8AC3E}">
        <p14:creationId xmlns:p14="http://schemas.microsoft.com/office/powerpoint/2010/main" val="2266559278"/>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97</a:t>
            </a:fld>
            <a:endParaRPr lang="zh-CN" altLang="en-US"/>
          </a:p>
        </p:txBody>
      </p:sp>
    </p:spTree>
    <p:extLst>
      <p:ext uri="{BB962C8B-B14F-4D97-AF65-F5344CB8AC3E}">
        <p14:creationId xmlns:p14="http://schemas.microsoft.com/office/powerpoint/2010/main" val="241862335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98</a:t>
            </a:fld>
            <a:endParaRPr lang="zh-CN" altLang="en-US"/>
          </a:p>
        </p:txBody>
      </p:sp>
    </p:spTree>
    <p:extLst>
      <p:ext uri="{BB962C8B-B14F-4D97-AF65-F5344CB8AC3E}">
        <p14:creationId xmlns:p14="http://schemas.microsoft.com/office/powerpoint/2010/main" val="78581843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99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5" name="Footer Placeholder 4"/>
          <p:cNvSpPr>
            <a:spLocks noGrp="1"/>
          </p:cNvSpPr>
          <p:nvPr>
            <p:ph type="ftr" sz="quarter" idx="11"/>
          </p:nvPr>
        </p:nvSpPr>
        <p:spPr/>
        <p:txBody>
          <a:bodyPr/>
          <a:lstStyle/>
          <a:p>
            <a:endParaRPr lang="zh-HK" altLang="en-US"/>
          </a:p>
        </p:txBody>
      </p:sp>
      <p:grpSp>
        <p:nvGrpSpPr>
          <p:cNvPr id="7" name="组合 6">
            <a:extLst>
              <a:ext uri="{FF2B5EF4-FFF2-40B4-BE49-F238E27FC236}">
                <a16:creationId xmlns:a16="http://schemas.microsoft.com/office/drawing/2014/main" id="{752D399B-10EF-4EA5-8ED2-3DC0A3B5B942}"/>
              </a:ext>
            </a:extLst>
          </p:cNvPr>
          <p:cNvGrpSpPr/>
          <p:nvPr userDrawn="1"/>
        </p:nvGrpSpPr>
        <p:grpSpPr>
          <a:xfrm>
            <a:off x="-1" y="6548011"/>
            <a:ext cx="12192001" cy="309989"/>
            <a:chOff x="0" y="6564501"/>
            <a:chExt cx="9144000" cy="292903"/>
          </a:xfrm>
        </p:grpSpPr>
        <p:sp>
          <p:nvSpPr>
            <p:cNvPr id="8" name="矩形 7">
              <a:extLst>
                <a:ext uri="{FF2B5EF4-FFF2-40B4-BE49-F238E27FC236}">
                  <a16:creationId xmlns:a16="http://schemas.microsoft.com/office/drawing/2014/main" id="{435286D4-D3DE-43AD-AD3E-743FB34E1640}"/>
                </a:ext>
              </a:extLst>
            </p:cNvPr>
            <p:cNvSpPr/>
            <p:nvPr/>
          </p:nvSpPr>
          <p:spPr>
            <a:xfrm>
              <a:off x="8854294" y="6564501"/>
              <a:ext cx="289706" cy="288000"/>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08186E96-158A-47AB-B2A6-E7F9BD27D01B}"/>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0" name="灯片编号占位符 5">
            <a:extLst>
              <a:ext uri="{FF2B5EF4-FFF2-40B4-BE49-F238E27FC236}">
                <a16:creationId xmlns:a16="http://schemas.microsoft.com/office/drawing/2014/main" id="{20DA6F79-33E3-499D-B2BD-9FF5A247960E}"/>
              </a:ext>
            </a:extLst>
          </p:cNvPr>
          <p:cNvSpPr txBox="1"/>
          <p:nvPr userDrawn="1"/>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t>‹#›</a:t>
            </a:fld>
            <a:endParaRPr lang="zh-HK" altLang="en-US" sz="1600" dirty="0">
              <a:solidFill>
                <a:schemeClr val="bg1"/>
              </a:solidFill>
            </a:endParaRPr>
          </a:p>
        </p:txBody>
      </p:sp>
    </p:spTree>
    <p:extLst>
      <p:ext uri="{BB962C8B-B14F-4D97-AF65-F5344CB8AC3E}">
        <p14:creationId xmlns:p14="http://schemas.microsoft.com/office/powerpoint/2010/main" val="1588630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9C0749D-2F59-4EC7-BBFF-A9307FBB7504}" type="datetime1">
              <a:rPr lang="zh-HK" altLang="en-US" smtClean="0"/>
              <a:t>10/12/2024</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2479807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ED9A26AC-1923-4427-B4CD-19CD4F07AC4B}" type="datetime1">
              <a:rPr lang="zh-HK" altLang="en-US" smtClean="0"/>
              <a:t>10/12/2024</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15859849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60539F5-6FE0-462E-8801-6C439ED55DD0}"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16303332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C47E231-8E48-434B-9644-8EFCA1F3D642}"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36954114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CFC38EA1-C396-483E-8A5E-9E425BDFD51A}"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3595435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800D9915-9474-4789-A728-2794EAF01914}"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29974027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73671A44-F950-4B7A-AC4F-B97F35CA1D88}"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HK"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36422499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9F8A491-66AD-4349-90C4-46A92855ED2C}"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HK"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3766248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01FAA-338E-485B-B115-2C62AD2A5A1C}"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HK" altLang="en-US">
              <a:solidFill>
                <a:prstClr val="black">
                  <a:tint val="75000"/>
                </a:prstClr>
              </a:solidFill>
            </a:endParaRPr>
          </a:p>
        </p:txBody>
      </p:sp>
      <p:sp>
        <p:nvSpPr>
          <p:cNvPr id="4" name="Slide Number Placeholder 3"/>
          <p:cNvSpPr>
            <a:spLocks noGrp="1"/>
          </p:cNvSpPr>
          <p:nvPr>
            <p:ph type="sldNum" sz="quarter" idx="12"/>
          </p:nvPr>
        </p:nvSpPr>
        <p:spPr>
          <a:xfrm>
            <a:off x="11784000" y="6478905"/>
            <a:ext cx="408000" cy="365125"/>
          </a:xfrm>
        </p:spPr>
        <p:txBody>
          <a:bodyPr/>
          <a:lstStyle>
            <a:lvl1pPr>
              <a:defRPr>
                <a:solidFill>
                  <a:schemeClr val="bg1"/>
                </a:solidFill>
                <a:latin typeface="Times New Roman" panose="02020603050405020304" pitchFamily="18" charset="0"/>
                <a:cs typeface="Times New Roman" panose="02020603050405020304" pitchFamily="18" charset="0"/>
              </a:defRPr>
            </a:lvl1pPr>
          </a:lstStyle>
          <a:p>
            <a:fld id="{8592E714-8771-4256-B120-A1444CD7D5F3}" type="slidenum">
              <a:rPr lang="zh-HK" altLang="en-US" smtClean="0"/>
              <a:pPr/>
              <a:t>‹#›</a:t>
            </a:fld>
            <a:endParaRPr lang="zh-HK" altLang="en-US" dirty="0"/>
          </a:p>
        </p:txBody>
      </p:sp>
    </p:spTree>
    <p:extLst>
      <p:ext uri="{BB962C8B-B14F-4D97-AF65-F5344CB8AC3E}">
        <p14:creationId xmlns:p14="http://schemas.microsoft.com/office/powerpoint/2010/main" val="31076493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7A5B1DE-47B3-429F-89C9-1DFC8A28EB62}"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1801827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Footer Placeholder 4"/>
          <p:cNvSpPr>
            <a:spLocks noGrp="1"/>
          </p:cNvSpPr>
          <p:nvPr>
            <p:ph type="ftr" sz="quarter" idx="11"/>
          </p:nvPr>
        </p:nvSpPr>
        <p:spPr/>
        <p:txBody>
          <a:bodyPr/>
          <a:lstStyle/>
          <a:p>
            <a:endParaRPr lang="zh-HK" altLang="en-US" dirty="0"/>
          </a:p>
        </p:txBody>
      </p:sp>
      <p:pic>
        <p:nvPicPr>
          <p:cNvPr id="7" name="图片 6">
            <a:extLst>
              <a:ext uri="{FF2B5EF4-FFF2-40B4-BE49-F238E27FC236}">
                <a16:creationId xmlns:a16="http://schemas.microsoft.com/office/drawing/2014/main" id="{512EEB69-5A2A-4D9F-9322-45F2AE4FA6BA}"/>
              </a:ext>
            </a:extLst>
          </p:cNvPr>
          <p:cNvPicPr>
            <a:picLocks noChangeAspect="1"/>
          </p:cNvPicPr>
          <p:nvPr userDrawn="1"/>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36975436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FC4DCC9-7DC2-4FFC-8CFA-8A291754AFD9}"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2335238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7C26E2CC-B67F-44F4-8E63-3D2110F32D98}"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1008073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E7FBA692-3A9E-4ECC-B70F-39A38E6FDC85}"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2594122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B3FA986A-FE73-4398-9AE5-9B401A3A8672}" type="datetime1">
              <a:rPr lang="zh-HK" altLang="en-US" smtClean="0"/>
              <a:t>10/12/2024</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2318490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02CEBE9A-D6CF-409F-8B35-536E38E32E00}" type="datetime1">
              <a:rPr lang="zh-HK" altLang="en-US" smtClean="0"/>
              <a:t>10/12/2024</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538399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2860B113-B6BB-456A-948C-909854A2CE25}" type="datetime1">
              <a:rPr lang="zh-HK" altLang="en-US" smtClean="0"/>
              <a:t>10/12/2024</a:t>
            </a:fld>
            <a:endParaRPr lang="zh-HK" altLang="en-US"/>
          </a:p>
        </p:txBody>
      </p:sp>
      <p:sp>
        <p:nvSpPr>
          <p:cNvPr id="8" name="Footer Placeholder 7"/>
          <p:cNvSpPr>
            <a:spLocks noGrp="1"/>
          </p:cNvSpPr>
          <p:nvPr>
            <p:ph type="ftr" sz="quarter" idx="11"/>
          </p:nvPr>
        </p:nvSpPr>
        <p:spPr/>
        <p:txBody>
          <a:bodyPr/>
          <a:lstStyle/>
          <a:p>
            <a:endParaRPr lang="zh-HK" alt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3620015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AAF73846-97E0-4FFF-B076-3986A5617372}" type="datetime1">
              <a:rPr lang="zh-HK" altLang="en-US" smtClean="0"/>
              <a:t>10/12/2024</a:t>
            </a:fld>
            <a:endParaRPr lang="zh-HK" altLang="en-US"/>
          </a:p>
        </p:txBody>
      </p:sp>
      <p:sp>
        <p:nvSpPr>
          <p:cNvPr id="4" name="Footer Placeholder 3"/>
          <p:cNvSpPr>
            <a:spLocks noGrp="1"/>
          </p:cNvSpPr>
          <p:nvPr>
            <p:ph type="ftr" sz="quarter" idx="11"/>
          </p:nvPr>
        </p:nvSpPr>
        <p:spPr/>
        <p:txBody>
          <a:bodyPr/>
          <a:lstStyle/>
          <a:p>
            <a:endParaRPr lang="zh-HK" alt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2593331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F883798C-AF67-42D6-828B-2970DD555736}" type="datetime1">
              <a:rPr lang="zh-HK" altLang="en-US" smtClean="0"/>
              <a:t>10/12/2024</a:t>
            </a:fld>
            <a:endParaRPr lang="zh-HK" altLang="en-US"/>
          </a:p>
        </p:txBody>
      </p:sp>
      <p:sp>
        <p:nvSpPr>
          <p:cNvPr id="3" name="Footer Placeholder 2"/>
          <p:cNvSpPr>
            <a:spLocks noGrp="1"/>
          </p:cNvSpPr>
          <p:nvPr>
            <p:ph type="ftr" sz="quarter" idx="11"/>
          </p:nvPr>
        </p:nvSpPr>
        <p:spPr/>
        <p:txBody>
          <a:bodyPr/>
          <a:lstStyle/>
          <a:p>
            <a:endParaRPr lang="zh-HK" alt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913122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721BB204-8DBB-4C44-9B30-9DD9D703E0DA}" type="datetime1">
              <a:rPr lang="zh-HK" altLang="en-US" smtClean="0"/>
              <a:t>10/12/2024</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1710607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0DC8259E-C15E-44C8-BC29-FA4578202D53}" type="datetime1">
              <a:rPr lang="zh-HK" altLang="en-US" smtClean="0"/>
              <a:t>10/12/2024</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1872743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HK" altLang="en-US"/>
          </a:p>
        </p:txBody>
      </p:sp>
      <p:grpSp>
        <p:nvGrpSpPr>
          <p:cNvPr id="13" name="组合 12">
            <a:extLst>
              <a:ext uri="{FF2B5EF4-FFF2-40B4-BE49-F238E27FC236}">
                <a16:creationId xmlns:a16="http://schemas.microsoft.com/office/drawing/2014/main" id="{CA0BF243-BBBB-45B4-9664-2B2F9FD78E86}"/>
              </a:ext>
            </a:extLst>
          </p:cNvPr>
          <p:cNvGrpSpPr/>
          <p:nvPr userDrawn="1"/>
        </p:nvGrpSpPr>
        <p:grpSpPr>
          <a:xfrm>
            <a:off x="-1" y="6548011"/>
            <a:ext cx="12192001" cy="309989"/>
            <a:chOff x="0" y="6564501"/>
            <a:chExt cx="9144000" cy="292903"/>
          </a:xfrm>
        </p:grpSpPr>
        <p:sp>
          <p:nvSpPr>
            <p:cNvPr id="14" name="矩形 13">
              <a:extLst>
                <a:ext uri="{FF2B5EF4-FFF2-40B4-BE49-F238E27FC236}">
                  <a16:creationId xmlns:a16="http://schemas.microsoft.com/office/drawing/2014/main" id="{C6672294-FD4D-4C29-8C6B-A90ACA13CEBB}"/>
                </a:ext>
              </a:extLst>
            </p:cNvPr>
            <p:cNvSpPr/>
            <p:nvPr/>
          </p:nvSpPr>
          <p:spPr>
            <a:xfrm>
              <a:off x="8854294" y="6564501"/>
              <a:ext cx="289706" cy="288000"/>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9DAEB5F5-FCBA-40A1-8B8D-941D4F65269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6" name="灯片编号占位符 5">
            <a:extLst>
              <a:ext uri="{FF2B5EF4-FFF2-40B4-BE49-F238E27FC236}">
                <a16:creationId xmlns:a16="http://schemas.microsoft.com/office/drawing/2014/main" id="{E22416C1-5B92-4E1F-B2B5-122D5CDBC73C}"/>
              </a:ext>
            </a:extLst>
          </p:cNvPr>
          <p:cNvSpPr txBox="1"/>
          <p:nvPr userDrawn="1"/>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t>‹#›</a:t>
            </a:fld>
            <a:endParaRPr lang="zh-HK" altLang="en-US" sz="1600" dirty="0">
              <a:solidFill>
                <a:schemeClr val="bg1"/>
              </a:solidFill>
            </a:endParaRPr>
          </a:p>
        </p:txBody>
      </p:sp>
    </p:spTree>
    <p:extLst>
      <p:ext uri="{BB962C8B-B14F-4D97-AF65-F5344CB8AC3E}">
        <p14:creationId xmlns:p14="http://schemas.microsoft.com/office/powerpoint/2010/main" val="230980995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40BDA6-FB1E-4C60-AF08-640F56201863}" type="datetime1">
              <a:rPr lang="zh-HK" altLang="en-US" smtClean="0">
                <a:solidFill>
                  <a:prstClr val="black">
                    <a:tint val="75000"/>
                  </a:prstClr>
                </a:solidFill>
              </a:rPr>
              <a:t>10/12/2024</a:t>
            </a:fld>
            <a:endParaRPr lang="zh-HK"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HK" altLang="en-US">
              <a:solidFill>
                <a:prstClr val="black">
                  <a:tint val="75000"/>
                </a:prstClr>
              </a:solidFill>
            </a:endParaRPr>
          </a:p>
        </p:txBody>
      </p:sp>
      <p:sp>
        <p:nvSpPr>
          <p:cNvPr id="6" name="Slide Number Placeholder 5"/>
          <p:cNvSpPr>
            <a:spLocks noGrp="1"/>
          </p:cNvSpPr>
          <p:nvPr>
            <p:ph type="sldNum" sz="quarter" idx="4"/>
          </p:nvPr>
        </p:nvSpPr>
        <p:spPr>
          <a:xfrm>
            <a:off x="11712000" y="6421664"/>
            <a:ext cx="367200" cy="365125"/>
          </a:xfrm>
          <a:prstGeom prst="rect">
            <a:avLst/>
          </a:prstGeom>
        </p:spPr>
        <p:txBody>
          <a:bodyPr vert="horz" lIns="91440" tIns="45720" rIns="91440" bIns="45720" rtlCol="0" anchor="ctr"/>
          <a:lstStyle>
            <a:lvl1pPr algn="r">
              <a:defRPr sz="1200">
                <a:solidFill>
                  <a:schemeClr val="bg1"/>
                </a:solidFill>
              </a:defRPr>
            </a:lvl1pPr>
          </a:lstStyle>
          <a:p>
            <a:fld id="{8592E714-8771-4256-B120-A1444CD7D5F3}" type="slidenum">
              <a:rPr lang="zh-HK" altLang="en-US" smtClean="0"/>
              <a:pPr/>
              <a:t>‹#›</a:t>
            </a:fld>
            <a:endParaRPr lang="zh-HK" altLang="en-US" dirty="0"/>
          </a:p>
        </p:txBody>
      </p:sp>
    </p:spTree>
    <p:extLst>
      <p:ext uri="{BB962C8B-B14F-4D97-AF65-F5344CB8AC3E}">
        <p14:creationId xmlns:p14="http://schemas.microsoft.com/office/powerpoint/2010/main" val="297585889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notesSlide" Target="../notesSlides/notesSlide1.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image" Target="../media/image14.png"/><Relationship Id="rId7" Type="http://schemas.openxmlformats.org/officeDocument/2006/relationships/image" Target="../media/image17.png"/><Relationship Id="rId12"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8.xml"/><Relationship Id="rId6" Type="http://schemas.openxmlformats.org/officeDocument/2006/relationships/customXml" Target="../ink/ink1.xml"/><Relationship Id="rId11" Type="http://schemas.openxmlformats.org/officeDocument/2006/relationships/image" Target="../media/image19.png"/><Relationship Id="rId5" Type="http://schemas.openxmlformats.org/officeDocument/2006/relationships/image" Target="../media/image16.png"/><Relationship Id="rId10" Type="http://schemas.openxmlformats.org/officeDocument/2006/relationships/customXml" Target="../ink/ink3.xml"/><Relationship Id="rId4" Type="http://schemas.openxmlformats.org/officeDocument/2006/relationships/image" Target="../media/image15.png"/><Relationship Id="rId9"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8.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8" Type="http://schemas.openxmlformats.org/officeDocument/2006/relationships/tags" Target="../tags/tag114.xml"/><Relationship Id="rId13" Type="http://schemas.openxmlformats.org/officeDocument/2006/relationships/tags" Target="../tags/tag119.xml"/><Relationship Id="rId18" Type="http://schemas.openxmlformats.org/officeDocument/2006/relationships/tags" Target="../tags/tag124.xml"/><Relationship Id="rId26" Type="http://schemas.openxmlformats.org/officeDocument/2006/relationships/tags" Target="../tags/tag132.xml"/><Relationship Id="rId3" Type="http://schemas.openxmlformats.org/officeDocument/2006/relationships/tags" Target="../tags/tag109.xml"/><Relationship Id="rId21" Type="http://schemas.openxmlformats.org/officeDocument/2006/relationships/tags" Target="../tags/tag127.xml"/><Relationship Id="rId7" Type="http://schemas.openxmlformats.org/officeDocument/2006/relationships/tags" Target="../tags/tag113.xml"/><Relationship Id="rId12" Type="http://schemas.openxmlformats.org/officeDocument/2006/relationships/tags" Target="../tags/tag118.xml"/><Relationship Id="rId17" Type="http://schemas.openxmlformats.org/officeDocument/2006/relationships/tags" Target="../tags/tag123.xml"/><Relationship Id="rId25" Type="http://schemas.openxmlformats.org/officeDocument/2006/relationships/tags" Target="../tags/tag131.xml"/><Relationship Id="rId2" Type="http://schemas.openxmlformats.org/officeDocument/2006/relationships/tags" Target="../tags/tag108.xml"/><Relationship Id="rId16" Type="http://schemas.openxmlformats.org/officeDocument/2006/relationships/tags" Target="../tags/tag122.xml"/><Relationship Id="rId20" Type="http://schemas.openxmlformats.org/officeDocument/2006/relationships/tags" Target="../tags/tag126.xml"/><Relationship Id="rId29" Type="http://schemas.openxmlformats.org/officeDocument/2006/relationships/slideLayout" Target="../slideLayouts/slideLayout18.xml"/><Relationship Id="rId1" Type="http://schemas.openxmlformats.org/officeDocument/2006/relationships/tags" Target="../tags/tag107.xml"/><Relationship Id="rId6" Type="http://schemas.openxmlformats.org/officeDocument/2006/relationships/tags" Target="../tags/tag112.xml"/><Relationship Id="rId11" Type="http://schemas.openxmlformats.org/officeDocument/2006/relationships/tags" Target="../tags/tag117.xml"/><Relationship Id="rId24" Type="http://schemas.openxmlformats.org/officeDocument/2006/relationships/tags" Target="../tags/tag130.xml"/><Relationship Id="rId32" Type="http://schemas.microsoft.com/office/2007/relationships/hdphoto" Target="../media/hdphoto1.wdp"/><Relationship Id="rId5" Type="http://schemas.openxmlformats.org/officeDocument/2006/relationships/tags" Target="../tags/tag111.xml"/><Relationship Id="rId15" Type="http://schemas.openxmlformats.org/officeDocument/2006/relationships/tags" Target="../tags/tag121.xml"/><Relationship Id="rId23" Type="http://schemas.openxmlformats.org/officeDocument/2006/relationships/tags" Target="../tags/tag129.xml"/><Relationship Id="rId28" Type="http://schemas.openxmlformats.org/officeDocument/2006/relationships/tags" Target="../tags/tag134.xml"/><Relationship Id="rId10" Type="http://schemas.openxmlformats.org/officeDocument/2006/relationships/tags" Target="../tags/tag116.xml"/><Relationship Id="rId19" Type="http://schemas.openxmlformats.org/officeDocument/2006/relationships/tags" Target="../tags/tag125.xml"/><Relationship Id="rId31" Type="http://schemas.openxmlformats.org/officeDocument/2006/relationships/image" Target="../media/image1.png"/><Relationship Id="rId4" Type="http://schemas.openxmlformats.org/officeDocument/2006/relationships/tags" Target="../tags/tag110.xml"/><Relationship Id="rId9" Type="http://schemas.openxmlformats.org/officeDocument/2006/relationships/tags" Target="../tags/tag115.xml"/><Relationship Id="rId14" Type="http://schemas.openxmlformats.org/officeDocument/2006/relationships/tags" Target="../tags/tag120.xml"/><Relationship Id="rId22" Type="http://schemas.openxmlformats.org/officeDocument/2006/relationships/tags" Target="../tags/tag128.xml"/><Relationship Id="rId27" Type="http://schemas.openxmlformats.org/officeDocument/2006/relationships/tags" Target="../tags/tag133.xml"/><Relationship Id="rId30"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36.xml"/><Relationship Id="rId1" Type="http://schemas.openxmlformats.org/officeDocument/2006/relationships/tags" Target="../tags/tag135.xml"/><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38.xml"/><Relationship Id="rId1" Type="http://schemas.openxmlformats.org/officeDocument/2006/relationships/tags" Target="../tags/tag13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40.xml"/><Relationship Id="rId1" Type="http://schemas.openxmlformats.org/officeDocument/2006/relationships/tags" Target="../tags/tag139.xml"/><Relationship Id="rId5" Type="http://schemas.openxmlformats.org/officeDocument/2006/relationships/image" Target="../media/image28.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42.xml"/><Relationship Id="rId1" Type="http://schemas.openxmlformats.org/officeDocument/2006/relationships/tags" Target="../tags/tag141.xml"/><Relationship Id="rId5" Type="http://schemas.openxmlformats.org/officeDocument/2006/relationships/image" Target="../media/image29.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8" Type="http://schemas.openxmlformats.org/officeDocument/2006/relationships/tags" Target="../tags/tag20.xml"/><Relationship Id="rId3" Type="http://schemas.openxmlformats.org/officeDocument/2006/relationships/tags" Target="../tags/tag15.xml"/><Relationship Id="rId7" Type="http://schemas.openxmlformats.org/officeDocument/2006/relationships/tags" Target="../tags/tag19.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tags" Target="../tags/tag18.xml"/><Relationship Id="rId11" Type="http://schemas.openxmlformats.org/officeDocument/2006/relationships/slideLayout" Target="../slideLayouts/slideLayout2.xml"/><Relationship Id="rId5" Type="http://schemas.openxmlformats.org/officeDocument/2006/relationships/tags" Target="../tags/tag17.xml"/><Relationship Id="rId10" Type="http://schemas.openxmlformats.org/officeDocument/2006/relationships/tags" Target="../tags/tag22.xml"/><Relationship Id="rId4" Type="http://schemas.openxmlformats.org/officeDocument/2006/relationships/tags" Target="../tags/tag16.xml"/><Relationship Id="rId9" Type="http://schemas.openxmlformats.org/officeDocument/2006/relationships/tags" Target="../tags/tag2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44.xml"/><Relationship Id="rId1" Type="http://schemas.openxmlformats.org/officeDocument/2006/relationships/tags" Target="../tags/tag143.xml"/><Relationship Id="rId5" Type="http://schemas.openxmlformats.org/officeDocument/2006/relationships/image" Target="../media/image30.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46.xml"/><Relationship Id="rId1" Type="http://schemas.openxmlformats.org/officeDocument/2006/relationships/tags" Target="../tags/tag145.xml"/><Relationship Id="rId5" Type="http://schemas.openxmlformats.org/officeDocument/2006/relationships/image" Target="../media/image31.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48.xml"/><Relationship Id="rId1" Type="http://schemas.openxmlformats.org/officeDocument/2006/relationships/tags" Target="../tags/tag147.xml"/><Relationship Id="rId5" Type="http://schemas.openxmlformats.org/officeDocument/2006/relationships/image" Target="../media/image32.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8" Type="http://schemas.openxmlformats.org/officeDocument/2006/relationships/tags" Target="../tags/tag156.xml"/><Relationship Id="rId13" Type="http://schemas.openxmlformats.org/officeDocument/2006/relationships/tags" Target="../tags/tag161.xml"/><Relationship Id="rId18" Type="http://schemas.openxmlformats.org/officeDocument/2006/relationships/tags" Target="../tags/tag166.xml"/><Relationship Id="rId26" Type="http://schemas.openxmlformats.org/officeDocument/2006/relationships/tags" Target="../tags/tag174.xml"/><Relationship Id="rId3" Type="http://schemas.openxmlformats.org/officeDocument/2006/relationships/tags" Target="../tags/tag151.xml"/><Relationship Id="rId21" Type="http://schemas.openxmlformats.org/officeDocument/2006/relationships/tags" Target="../tags/tag169.xml"/><Relationship Id="rId7" Type="http://schemas.openxmlformats.org/officeDocument/2006/relationships/tags" Target="../tags/tag155.xml"/><Relationship Id="rId12" Type="http://schemas.openxmlformats.org/officeDocument/2006/relationships/tags" Target="../tags/tag160.xml"/><Relationship Id="rId17" Type="http://schemas.openxmlformats.org/officeDocument/2006/relationships/tags" Target="../tags/tag165.xml"/><Relationship Id="rId25" Type="http://schemas.openxmlformats.org/officeDocument/2006/relationships/tags" Target="../tags/tag173.xml"/><Relationship Id="rId2" Type="http://schemas.openxmlformats.org/officeDocument/2006/relationships/tags" Target="../tags/tag150.xml"/><Relationship Id="rId16" Type="http://schemas.openxmlformats.org/officeDocument/2006/relationships/tags" Target="../tags/tag164.xml"/><Relationship Id="rId20" Type="http://schemas.openxmlformats.org/officeDocument/2006/relationships/tags" Target="../tags/tag168.xml"/><Relationship Id="rId29" Type="http://schemas.openxmlformats.org/officeDocument/2006/relationships/slideLayout" Target="../slideLayouts/slideLayout18.xml"/><Relationship Id="rId1" Type="http://schemas.openxmlformats.org/officeDocument/2006/relationships/tags" Target="../tags/tag149.xml"/><Relationship Id="rId6" Type="http://schemas.openxmlformats.org/officeDocument/2006/relationships/tags" Target="../tags/tag154.xml"/><Relationship Id="rId11" Type="http://schemas.openxmlformats.org/officeDocument/2006/relationships/tags" Target="../tags/tag159.xml"/><Relationship Id="rId24" Type="http://schemas.openxmlformats.org/officeDocument/2006/relationships/tags" Target="../tags/tag172.xml"/><Relationship Id="rId32" Type="http://schemas.microsoft.com/office/2007/relationships/hdphoto" Target="../media/hdphoto1.wdp"/><Relationship Id="rId5" Type="http://schemas.openxmlformats.org/officeDocument/2006/relationships/tags" Target="../tags/tag153.xml"/><Relationship Id="rId15" Type="http://schemas.openxmlformats.org/officeDocument/2006/relationships/tags" Target="../tags/tag163.xml"/><Relationship Id="rId23" Type="http://schemas.openxmlformats.org/officeDocument/2006/relationships/tags" Target="../tags/tag171.xml"/><Relationship Id="rId28" Type="http://schemas.openxmlformats.org/officeDocument/2006/relationships/tags" Target="../tags/tag176.xml"/><Relationship Id="rId10" Type="http://schemas.openxmlformats.org/officeDocument/2006/relationships/tags" Target="../tags/tag158.xml"/><Relationship Id="rId19" Type="http://schemas.openxmlformats.org/officeDocument/2006/relationships/tags" Target="../tags/tag167.xml"/><Relationship Id="rId31" Type="http://schemas.openxmlformats.org/officeDocument/2006/relationships/image" Target="../media/image1.png"/><Relationship Id="rId4" Type="http://schemas.openxmlformats.org/officeDocument/2006/relationships/tags" Target="../tags/tag152.xml"/><Relationship Id="rId9" Type="http://schemas.openxmlformats.org/officeDocument/2006/relationships/tags" Target="../tags/tag157.xml"/><Relationship Id="rId14" Type="http://schemas.openxmlformats.org/officeDocument/2006/relationships/tags" Target="../tags/tag162.xml"/><Relationship Id="rId22" Type="http://schemas.openxmlformats.org/officeDocument/2006/relationships/tags" Target="../tags/tag170.xml"/><Relationship Id="rId27" Type="http://schemas.openxmlformats.org/officeDocument/2006/relationships/tags" Target="../tags/tag175.xml"/><Relationship Id="rId30"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hyperlink" Target="https://www.aminer.cn/profile/jing-wang/61397ced6750f86df96827b5" TargetMode="External"/><Relationship Id="rId7"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hyperlink" Target="https://www.aminer.cn/profile/sujuan-hou/5614b9ab45cedb3397a65453" TargetMode="External"/><Relationship Id="rId5" Type="http://schemas.openxmlformats.org/officeDocument/2006/relationships/hyperlink" Target="https://www.aminer.cn/profile/jingqi-song/632883c930241ae3e5aa58f9" TargetMode="External"/><Relationship Id="rId4" Type="http://schemas.openxmlformats.org/officeDocument/2006/relationships/hyperlink" Target="https://www.aminer.cn/profile/yuanjie-zheng/56cb189bc35f4f3c65654ebe" TargetMode="External"/></Relationships>
</file>

<file path=ppt/slides/_rels/slide26.xml.rels><?xml version="1.0" encoding="UTF-8" standalone="yes"?>
<Relationships xmlns="http://schemas.openxmlformats.org/package/2006/relationships"><Relationship Id="rId8" Type="http://schemas.openxmlformats.org/officeDocument/2006/relationships/tags" Target="../tags/tag184.xml"/><Relationship Id="rId13" Type="http://schemas.openxmlformats.org/officeDocument/2006/relationships/tags" Target="../tags/tag189.xml"/><Relationship Id="rId18" Type="http://schemas.openxmlformats.org/officeDocument/2006/relationships/tags" Target="../tags/tag194.xml"/><Relationship Id="rId26" Type="http://schemas.openxmlformats.org/officeDocument/2006/relationships/tags" Target="../tags/tag202.xml"/><Relationship Id="rId3" Type="http://schemas.openxmlformats.org/officeDocument/2006/relationships/tags" Target="../tags/tag179.xml"/><Relationship Id="rId21" Type="http://schemas.openxmlformats.org/officeDocument/2006/relationships/tags" Target="../tags/tag197.xml"/><Relationship Id="rId7" Type="http://schemas.openxmlformats.org/officeDocument/2006/relationships/tags" Target="../tags/tag183.xml"/><Relationship Id="rId12" Type="http://schemas.openxmlformats.org/officeDocument/2006/relationships/tags" Target="../tags/tag188.xml"/><Relationship Id="rId17" Type="http://schemas.openxmlformats.org/officeDocument/2006/relationships/tags" Target="../tags/tag193.xml"/><Relationship Id="rId25" Type="http://schemas.openxmlformats.org/officeDocument/2006/relationships/tags" Target="../tags/tag201.xml"/><Relationship Id="rId2" Type="http://schemas.openxmlformats.org/officeDocument/2006/relationships/tags" Target="../tags/tag178.xml"/><Relationship Id="rId16" Type="http://schemas.openxmlformats.org/officeDocument/2006/relationships/tags" Target="../tags/tag192.xml"/><Relationship Id="rId20" Type="http://schemas.openxmlformats.org/officeDocument/2006/relationships/tags" Target="../tags/tag196.xml"/><Relationship Id="rId29" Type="http://schemas.openxmlformats.org/officeDocument/2006/relationships/slideLayout" Target="../slideLayouts/slideLayout18.xml"/><Relationship Id="rId1" Type="http://schemas.openxmlformats.org/officeDocument/2006/relationships/tags" Target="../tags/tag177.xml"/><Relationship Id="rId6" Type="http://schemas.openxmlformats.org/officeDocument/2006/relationships/tags" Target="../tags/tag182.xml"/><Relationship Id="rId11" Type="http://schemas.openxmlformats.org/officeDocument/2006/relationships/tags" Target="../tags/tag187.xml"/><Relationship Id="rId24" Type="http://schemas.openxmlformats.org/officeDocument/2006/relationships/tags" Target="../tags/tag200.xml"/><Relationship Id="rId32" Type="http://schemas.microsoft.com/office/2007/relationships/hdphoto" Target="../media/hdphoto1.wdp"/><Relationship Id="rId5" Type="http://schemas.openxmlformats.org/officeDocument/2006/relationships/tags" Target="../tags/tag181.xml"/><Relationship Id="rId15" Type="http://schemas.openxmlformats.org/officeDocument/2006/relationships/tags" Target="../tags/tag191.xml"/><Relationship Id="rId23" Type="http://schemas.openxmlformats.org/officeDocument/2006/relationships/tags" Target="../tags/tag199.xml"/><Relationship Id="rId28" Type="http://schemas.openxmlformats.org/officeDocument/2006/relationships/tags" Target="../tags/tag204.xml"/><Relationship Id="rId10" Type="http://schemas.openxmlformats.org/officeDocument/2006/relationships/tags" Target="../tags/tag186.xml"/><Relationship Id="rId19" Type="http://schemas.openxmlformats.org/officeDocument/2006/relationships/tags" Target="../tags/tag195.xml"/><Relationship Id="rId31" Type="http://schemas.openxmlformats.org/officeDocument/2006/relationships/image" Target="../media/image1.png"/><Relationship Id="rId4" Type="http://schemas.openxmlformats.org/officeDocument/2006/relationships/tags" Target="../tags/tag180.xml"/><Relationship Id="rId9" Type="http://schemas.openxmlformats.org/officeDocument/2006/relationships/tags" Target="../tags/tag185.xml"/><Relationship Id="rId14" Type="http://schemas.openxmlformats.org/officeDocument/2006/relationships/tags" Target="../tags/tag190.xml"/><Relationship Id="rId22" Type="http://schemas.openxmlformats.org/officeDocument/2006/relationships/tags" Target="../tags/tag198.xml"/><Relationship Id="rId27" Type="http://schemas.openxmlformats.org/officeDocument/2006/relationships/tags" Target="../tags/tag203.xml"/><Relationship Id="rId30"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8" Type="http://schemas.openxmlformats.org/officeDocument/2006/relationships/tags" Target="../tags/tag212.xml"/><Relationship Id="rId13" Type="http://schemas.openxmlformats.org/officeDocument/2006/relationships/tags" Target="../tags/tag217.xml"/><Relationship Id="rId18" Type="http://schemas.openxmlformats.org/officeDocument/2006/relationships/tags" Target="../tags/tag222.xml"/><Relationship Id="rId26" Type="http://schemas.openxmlformats.org/officeDocument/2006/relationships/tags" Target="../tags/tag230.xml"/><Relationship Id="rId3" Type="http://schemas.openxmlformats.org/officeDocument/2006/relationships/tags" Target="../tags/tag207.xml"/><Relationship Id="rId21" Type="http://schemas.openxmlformats.org/officeDocument/2006/relationships/tags" Target="../tags/tag225.xml"/><Relationship Id="rId7" Type="http://schemas.openxmlformats.org/officeDocument/2006/relationships/tags" Target="../tags/tag211.xml"/><Relationship Id="rId12" Type="http://schemas.openxmlformats.org/officeDocument/2006/relationships/tags" Target="../tags/tag216.xml"/><Relationship Id="rId17" Type="http://schemas.openxmlformats.org/officeDocument/2006/relationships/tags" Target="../tags/tag221.xml"/><Relationship Id="rId25" Type="http://schemas.openxmlformats.org/officeDocument/2006/relationships/tags" Target="../tags/tag229.xml"/><Relationship Id="rId2" Type="http://schemas.openxmlformats.org/officeDocument/2006/relationships/tags" Target="../tags/tag206.xml"/><Relationship Id="rId16" Type="http://schemas.openxmlformats.org/officeDocument/2006/relationships/tags" Target="../tags/tag220.xml"/><Relationship Id="rId20" Type="http://schemas.openxmlformats.org/officeDocument/2006/relationships/tags" Target="../tags/tag224.xml"/><Relationship Id="rId29" Type="http://schemas.openxmlformats.org/officeDocument/2006/relationships/slideLayout" Target="../slideLayouts/slideLayout18.xml"/><Relationship Id="rId1" Type="http://schemas.openxmlformats.org/officeDocument/2006/relationships/tags" Target="../tags/tag205.xml"/><Relationship Id="rId6" Type="http://schemas.openxmlformats.org/officeDocument/2006/relationships/tags" Target="../tags/tag210.xml"/><Relationship Id="rId11" Type="http://schemas.openxmlformats.org/officeDocument/2006/relationships/tags" Target="../tags/tag215.xml"/><Relationship Id="rId24" Type="http://schemas.openxmlformats.org/officeDocument/2006/relationships/tags" Target="../tags/tag228.xml"/><Relationship Id="rId32" Type="http://schemas.microsoft.com/office/2007/relationships/hdphoto" Target="../media/hdphoto1.wdp"/><Relationship Id="rId5" Type="http://schemas.openxmlformats.org/officeDocument/2006/relationships/tags" Target="../tags/tag209.xml"/><Relationship Id="rId15" Type="http://schemas.openxmlformats.org/officeDocument/2006/relationships/tags" Target="../tags/tag219.xml"/><Relationship Id="rId23" Type="http://schemas.openxmlformats.org/officeDocument/2006/relationships/tags" Target="../tags/tag227.xml"/><Relationship Id="rId28" Type="http://schemas.openxmlformats.org/officeDocument/2006/relationships/tags" Target="../tags/tag232.xml"/><Relationship Id="rId10" Type="http://schemas.openxmlformats.org/officeDocument/2006/relationships/tags" Target="../tags/tag214.xml"/><Relationship Id="rId19" Type="http://schemas.openxmlformats.org/officeDocument/2006/relationships/tags" Target="../tags/tag223.xml"/><Relationship Id="rId31" Type="http://schemas.openxmlformats.org/officeDocument/2006/relationships/image" Target="../media/image1.png"/><Relationship Id="rId4" Type="http://schemas.openxmlformats.org/officeDocument/2006/relationships/tags" Target="../tags/tag208.xml"/><Relationship Id="rId9" Type="http://schemas.openxmlformats.org/officeDocument/2006/relationships/tags" Target="../tags/tag213.xml"/><Relationship Id="rId14" Type="http://schemas.openxmlformats.org/officeDocument/2006/relationships/tags" Target="../tags/tag218.xml"/><Relationship Id="rId22" Type="http://schemas.openxmlformats.org/officeDocument/2006/relationships/tags" Target="../tags/tag226.xml"/><Relationship Id="rId27" Type="http://schemas.openxmlformats.org/officeDocument/2006/relationships/tags" Target="../tags/tag231.xml"/><Relationship Id="rId30"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8" Type="http://schemas.openxmlformats.org/officeDocument/2006/relationships/tags" Target="../tags/tag240.xml"/><Relationship Id="rId13" Type="http://schemas.openxmlformats.org/officeDocument/2006/relationships/tags" Target="../tags/tag245.xml"/><Relationship Id="rId18" Type="http://schemas.openxmlformats.org/officeDocument/2006/relationships/tags" Target="../tags/tag250.xml"/><Relationship Id="rId26" Type="http://schemas.openxmlformats.org/officeDocument/2006/relationships/tags" Target="../tags/tag258.xml"/><Relationship Id="rId3" Type="http://schemas.openxmlformats.org/officeDocument/2006/relationships/tags" Target="../tags/tag235.xml"/><Relationship Id="rId21" Type="http://schemas.openxmlformats.org/officeDocument/2006/relationships/tags" Target="../tags/tag253.xml"/><Relationship Id="rId7" Type="http://schemas.openxmlformats.org/officeDocument/2006/relationships/tags" Target="../tags/tag239.xml"/><Relationship Id="rId12" Type="http://schemas.openxmlformats.org/officeDocument/2006/relationships/tags" Target="../tags/tag244.xml"/><Relationship Id="rId17" Type="http://schemas.openxmlformats.org/officeDocument/2006/relationships/tags" Target="../tags/tag249.xml"/><Relationship Id="rId25" Type="http://schemas.openxmlformats.org/officeDocument/2006/relationships/tags" Target="../tags/tag257.xml"/><Relationship Id="rId2" Type="http://schemas.openxmlformats.org/officeDocument/2006/relationships/tags" Target="../tags/tag234.xml"/><Relationship Id="rId16" Type="http://schemas.openxmlformats.org/officeDocument/2006/relationships/tags" Target="../tags/tag248.xml"/><Relationship Id="rId20" Type="http://schemas.openxmlformats.org/officeDocument/2006/relationships/tags" Target="../tags/tag252.xml"/><Relationship Id="rId29" Type="http://schemas.openxmlformats.org/officeDocument/2006/relationships/slideLayout" Target="../slideLayouts/slideLayout18.xml"/><Relationship Id="rId1" Type="http://schemas.openxmlformats.org/officeDocument/2006/relationships/tags" Target="../tags/tag233.xml"/><Relationship Id="rId6" Type="http://schemas.openxmlformats.org/officeDocument/2006/relationships/tags" Target="../tags/tag238.xml"/><Relationship Id="rId11" Type="http://schemas.openxmlformats.org/officeDocument/2006/relationships/tags" Target="../tags/tag243.xml"/><Relationship Id="rId24" Type="http://schemas.openxmlformats.org/officeDocument/2006/relationships/tags" Target="../tags/tag256.xml"/><Relationship Id="rId32" Type="http://schemas.microsoft.com/office/2007/relationships/hdphoto" Target="../media/hdphoto1.wdp"/><Relationship Id="rId5" Type="http://schemas.openxmlformats.org/officeDocument/2006/relationships/tags" Target="../tags/tag237.xml"/><Relationship Id="rId15" Type="http://schemas.openxmlformats.org/officeDocument/2006/relationships/tags" Target="../tags/tag247.xml"/><Relationship Id="rId23" Type="http://schemas.openxmlformats.org/officeDocument/2006/relationships/tags" Target="../tags/tag255.xml"/><Relationship Id="rId28" Type="http://schemas.openxmlformats.org/officeDocument/2006/relationships/tags" Target="../tags/tag260.xml"/><Relationship Id="rId10" Type="http://schemas.openxmlformats.org/officeDocument/2006/relationships/tags" Target="../tags/tag242.xml"/><Relationship Id="rId19" Type="http://schemas.openxmlformats.org/officeDocument/2006/relationships/tags" Target="../tags/tag251.xml"/><Relationship Id="rId31" Type="http://schemas.openxmlformats.org/officeDocument/2006/relationships/image" Target="../media/image1.png"/><Relationship Id="rId4" Type="http://schemas.openxmlformats.org/officeDocument/2006/relationships/tags" Target="../tags/tag236.xml"/><Relationship Id="rId9" Type="http://schemas.openxmlformats.org/officeDocument/2006/relationships/tags" Target="../tags/tag241.xml"/><Relationship Id="rId14" Type="http://schemas.openxmlformats.org/officeDocument/2006/relationships/tags" Target="../tags/tag246.xml"/><Relationship Id="rId22" Type="http://schemas.openxmlformats.org/officeDocument/2006/relationships/tags" Target="../tags/tag254.xml"/><Relationship Id="rId27" Type="http://schemas.openxmlformats.org/officeDocument/2006/relationships/tags" Target="../tags/tag259.xml"/><Relationship Id="rId30"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18.xml"/><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18.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8" Type="http://schemas.openxmlformats.org/officeDocument/2006/relationships/tags" Target="../tags/tag268.xml"/><Relationship Id="rId13" Type="http://schemas.openxmlformats.org/officeDocument/2006/relationships/tags" Target="../tags/tag273.xml"/><Relationship Id="rId18" Type="http://schemas.openxmlformats.org/officeDocument/2006/relationships/tags" Target="../tags/tag278.xml"/><Relationship Id="rId26" Type="http://schemas.openxmlformats.org/officeDocument/2006/relationships/tags" Target="../tags/tag286.xml"/><Relationship Id="rId3" Type="http://schemas.openxmlformats.org/officeDocument/2006/relationships/tags" Target="../tags/tag263.xml"/><Relationship Id="rId21" Type="http://schemas.openxmlformats.org/officeDocument/2006/relationships/tags" Target="../tags/tag281.xml"/><Relationship Id="rId7" Type="http://schemas.openxmlformats.org/officeDocument/2006/relationships/tags" Target="../tags/tag267.xml"/><Relationship Id="rId12" Type="http://schemas.openxmlformats.org/officeDocument/2006/relationships/tags" Target="../tags/tag272.xml"/><Relationship Id="rId17" Type="http://schemas.openxmlformats.org/officeDocument/2006/relationships/tags" Target="../tags/tag277.xml"/><Relationship Id="rId25" Type="http://schemas.openxmlformats.org/officeDocument/2006/relationships/tags" Target="../tags/tag285.xml"/><Relationship Id="rId2" Type="http://schemas.openxmlformats.org/officeDocument/2006/relationships/tags" Target="../tags/tag262.xml"/><Relationship Id="rId16" Type="http://schemas.openxmlformats.org/officeDocument/2006/relationships/tags" Target="../tags/tag276.xml"/><Relationship Id="rId20" Type="http://schemas.openxmlformats.org/officeDocument/2006/relationships/tags" Target="../tags/tag280.xml"/><Relationship Id="rId29" Type="http://schemas.openxmlformats.org/officeDocument/2006/relationships/slideLayout" Target="../slideLayouts/slideLayout18.xml"/><Relationship Id="rId1" Type="http://schemas.openxmlformats.org/officeDocument/2006/relationships/tags" Target="../tags/tag261.xml"/><Relationship Id="rId6" Type="http://schemas.openxmlformats.org/officeDocument/2006/relationships/tags" Target="../tags/tag266.xml"/><Relationship Id="rId11" Type="http://schemas.openxmlformats.org/officeDocument/2006/relationships/tags" Target="../tags/tag271.xml"/><Relationship Id="rId24" Type="http://schemas.openxmlformats.org/officeDocument/2006/relationships/tags" Target="../tags/tag284.xml"/><Relationship Id="rId32" Type="http://schemas.microsoft.com/office/2007/relationships/hdphoto" Target="../media/hdphoto1.wdp"/><Relationship Id="rId5" Type="http://schemas.openxmlformats.org/officeDocument/2006/relationships/tags" Target="../tags/tag265.xml"/><Relationship Id="rId15" Type="http://schemas.openxmlformats.org/officeDocument/2006/relationships/tags" Target="../tags/tag275.xml"/><Relationship Id="rId23" Type="http://schemas.openxmlformats.org/officeDocument/2006/relationships/tags" Target="../tags/tag283.xml"/><Relationship Id="rId28" Type="http://schemas.openxmlformats.org/officeDocument/2006/relationships/tags" Target="../tags/tag288.xml"/><Relationship Id="rId10" Type="http://schemas.openxmlformats.org/officeDocument/2006/relationships/tags" Target="../tags/tag270.xml"/><Relationship Id="rId19" Type="http://schemas.openxmlformats.org/officeDocument/2006/relationships/tags" Target="../tags/tag279.xml"/><Relationship Id="rId31" Type="http://schemas.openxmlformats.org/officeDocument/2006/relationships/image" Target="../media/image1.png"/><Relationship Id="rId4" Type="http://schemas.openxmlformats.org/officeDocument/2006/relationships/tags" Target="../tags/tag264.xml"/><Relationship Id="rId9" Type="http://schemas.openxmlformats.org/officeDocument/2006/relationships/tags" Target="../tags/tag269.xml"/><Relationship Id="rId14" Type="http://schemas.openxmlformats.org/officeDocument/2006/relationships/tags" Target="../tags/tag274.xml"/><Relationship Id="rId22" Type="http://schemas.openxmlformats.org/officeDocument/2006/relationships/tags" Target="../tags/tag282.xml"/><Relationship Id="rId27" Type="http://schemas.openxmlformats.org/officeDocument/2006/relationships/tags" Target="../tags/tag287.xml"/><Relationship Id="rId30"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90.xml"/><Relationship Id="rId1" Type="http://schemas.openxmlformats.org/officeDocument/2006/relationships/tags" Target="../tags/tag289.xml"/><Relationship Id="rId5" Type="http://schemas.openxmlformats.org/officeDocument/2006/relationships/image" Target="../media/image42.png"/><Relationship Id="rId4"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92.xml"/><Relationship Id="rId1" Type="http://schemas.openxmlformats.org/officeDocument/2006/relationships/tags" Target="../tags/tag291.xml"/><Relationship Id="rId5" Type="http://schemas.openxmlformats.org/officeDocument/2006/relationships/image" Target="../media/image43.png"/><Relationship Id="rId4"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94.xml"/><Relationship Id="rId1" Type="http://schemas.openxmlformats.org/officeDocument/2006/relationships/tags" Target="../tags/tag293.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96.xml"/><Relationship Id="rId1" Type="http://schemas.openxmlformats.org/officeDocument/2006/relationships/tags" Target="../tags/tag295.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8" Type="http://schemas.openxmlformats.org/officeDocument/2006/relationships/tags" Target="../tags/tag304.xml"/><Relationship Id="rId13" Type="http://schemas.openxmlformats.org/officeDocument/2006/relationships/tags" Target="../tags/tag309.xml"/><Relationship Id="rId18" Type="http://schemas.openxmlformats.org/officeDocument/2006/relationships/tags" Target="../tags/tag314.xml"/><Relationship Id="rId26" Type="http://schemas.openxmlformats.org/officeDocument/2006/relationships/tags" Target="../tags/tag322.xml"/><Relationship Id="rId3" Type="http://schemas.openxmlformats.org/officeDocument/2006/relationships/tags" Target="../tags/tag299.xml"/><Relationship Id="rId21" Type="http://schemas.openxmlformats.org/officeDocument/2006/relationships/tags" Target="../tags/tag317.xml"/><Relationship Id="rId7" Type="http://schemas.openxmlformats.org/officeDocument/2006/relationships/tags" Target="../tags/tag303.xml"/><Relationship Id="rId12" Type="http://schemas.openxmlformats.org/officeDocument/2006/relationships/tags" Target="../tags/tag308.xml"/><Relationship Id="rId17" Type="http://schemas.openxmlformats.org/officeDocument/2006/relationships/tags" Target="../tags/tag313.xml"/><Relationship Id="rId25" Type="http://schemas.openxmlformats.org/officeDocument/2006/relationships/tags" Target="../tags/tag321.xml"/><Relationship Id="rId2" Type="http://schemas.openxmlformats.org/officeDocument/2006/relationships/tags" Target="../tags/tag298.xml"/><Relationship Id="rId16" Type="http://schemas.openxmlformats.org/officeDocument/2006/relationships/tags" Target="../tags/tag312.xml"/><Relationship Id="rId20" Type="http://schemas.openxmlformats.org/officeDocument/2006/relationships/tags" Target="../tags/tag316.xml"/><Relationship Id="rId29" Type="http://schemas.openxmlformats.org/officeDocument/2006/relationships/slideLayout" Target="../slideLayouts/slideLayout18.xml"/><Relationship Id="rId1" Type="http://schemas.openxmlformats.org/officeDocument/2006/relationships/tags" Target="../tags/tag297.xml"/><Relationship Id="rId6" Type="http://schemas.openxmlformats.org/officeDocument/2006/relationships/tags" Target="../tags/tag302.xml"/><Relationship Id="rId11" Type="http://schemas.openxmlformats.org/officeDocument/2006/relationships/tags" Target="../tags/tag307.xml"/><Relationship Id="rId24" Type="http://schemas.openxmlformats.org/officeDocument/2006/relationships/tags" Target="../tags/tag320.xml"/><Relationship Id="rId32" Type="http://schemas.microsoft.com/office/2007/relationships/hdphoto" Target="../media/hdphoto1.wdp"/><Relationship Id="rId5" Type="http://schemas.openxmlformats.org/officeDocument/2006/relationships/tags" Target="../tags/tag301.xml"/><Relationship Id="rId15" Type="http://schemas.openxmlformats.org/officeDocument/2006/relationships/tags" Target="../tags/tag311.xml"/><Relationship Id="rId23" Type="http://schemas.openxmlformats.org/officeDocument/2006/relationships/tags" Target="../tags/tag319.xml"/><Relationship Id="rId28" Type="http://schemas.openxmlformats.org/officeDocument/2006/relationships/tags" Target="../tags/tag324.xml"/><Relationship Id="rId10" Type="http://schemas.openxmlformats.org/officeDocument/2006/relationships/tags" Target="../tags/tag306.xml"/><Relationship Id="rId19" Type="http://schemas.openxmlformats.org/officeDocument/2006/relationships/tags" Target="../tags/tag315.xml"/><Relationship Id="rId31" Type="http://schemas.openxmlformats.org/officeDocument/2006/relationships/image" Target="../media/image1.png"/><Relationship Id="rId4" Type="http://schemas.openxmlformats.org/officeDocument/2006/relationships/tags" Target="../tags/tag300.xml"/><Relationship Id="rId9" Type="http://schemas.openxmlformats.org/officeDocument/2006/relationships/tags" Target="../tags/tag305.xml"/><Relationship Id="rId14" Type="http://schemas.openxmlformats.org/officeDocument/2006/relationships/tags" Target="../tags/tag310.xml"/><Relationship Id="rId22" Type="http://schemas.openxmlformats.org/officeDocument/2006/relationships/tags" Target="../tags/tag318.xml"/><Relationship Id="rId27" Type="http://schemas.openxmlformats.org/officeDocument/2006/relationships/tags" Target="../tags/tag323.xml"/><Relationship Id="rId30"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tags" Target="../tags/tag35.xml"/><Relationship Id="rId18" Type="http://schemas.openxmlformats.org/officeDocument/2006/relationships/tags" Target="../tags/tag40.xml"/><Relationship Id="rId26" Type="http://schemas.openxmlformats.org/officeDocument/2006/relationships/tags" Target="../tags/tag48.xml"/><Relationship Id="rId3" Type="http://schemas.openxmlformats.org/officeDocument/2006/relationships/tags" Target="../tags/tag25.xml"/><Relationship Id="rId21" Type="http://schemas.openxmlformats.org/officeDocument/2006/relationships/tags" Target="../tags/tag43.xml"/><Relationship Id="rId7" Type="http://schemas.openxmlformats.org/officeDocument/2006/relationships/tags" Target="../tags/tag29.xml"/><Relationship Id="rId12" Type="http://schemas.openxmlformats.org/officeDocument/2006/relationships/tags" Target="../tags/tag34.xml"/><Relationship Id="rId17" Type="http://schemas.openxmlformats.org/officeDocument/2006/relationships/tags" Target="../tags/tag39.xml"/><Relationship Id="rId25" Type="http://schemas.openxmlformats.org/officeDocument/2006/relationships/tags" Target="../tags/tag47.xml"/><Relationship Id="rId2" Type="http://schemas.openxmlformats.org/officeDocument/2006/relationships/tags" Target="../tags/tag24.xml"/><Relationship Id="rId16" Type="http://schemas.openxmlformats.org/officeDocument/2006/relationships/tags" Target="../tags/tag38.xml"/><Relationship Id="rId20" Type="http://schemas.openxmlformats.org/officeDocument/2006/relationships/tags" Target="../tags/tag42.xml"/><Relationship Id="rId29" Type="http://schemas.openxmlformats.org/officeDocument/2006/relationships/slideLayout" Target="../slideLayouts/slideLayout18.xml"/><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tags" Target="../tags/tag33.xml"/><Relationship Id="rId24" Type="http://schemas.openxmlformats.org/officeDocument/2006/relationships/tags" Target="../tags/tag46.xml"/><Relationship Id="rId32" Type="http://schemas.microsoft.com/office/2007/relationships/hdphoto" Target="../media/hdphoto1.wdp"/><Relationship Id="rId5" Type="http://schemas.openxmlformats.org/officeDocument/2006/relationships/tags" Target="../tags/tag27.xml"/><Relationship Id="rId15" Type="http://schemas.openxmlformats.org/officeDocument/2006/relationships/tags" Target="../tags/tag37.xml"/><Relationship Id="rId23" Type="http://schemas.openxmlformats.org/officeDocument/2006/relationships/tags" Target="../tags/tag45.xml"/><Relationship Id="rId28" Type="http://schemas.openxmlformats.org/officeDocument/2006/relationships/tags" Target="../tags/tag50.xml"/><Relationship Id="rId10" Type="http://schemas.openxmlformats.org/officeDocument/2006/relationships/tags" Target="../tags/tag32.xml"/><Relationship Id="rId19" Type="http://schemas.openxmlformats.org/officeDocument/2006/relationships/tags" Target="../tags/tag41.xml"/><Relationship Id="rId31" Type="http://schemas.openxmlformats.org/officeDocument/2006/relationships/image" Target="../media/image1.png"/><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tags" Target="../tags/tag36.xml"/><Relationship Id="rId22" Type="http://schemas.openxmlformats.org/officeDocument/2006/relationships/tags" Target="../tags/tag44.xml"/><Relationship Id="rId27" Type="http://schemas.openxmlformats.org/officeDocument/2006/relationships/tags" Target="../tags/tag49.xml"/><Relationship Id="rId30"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13.xml"/><Relationship Id="rId4" Type="http://schemas.microsoft.com/office/2007/relationships/hdphoto" Target="../media/hdphoto1.wdp"/></Relationships>
</file>

<file path=ppt/slides/_rels/slide42.xml.rels><?xml version="1.0" encoding="UTF-8" standalone="yes"?>
<Relationships xmlns="http://schemas.openxmlformats.org/package/2006/relationships"><Relationship Id="rId8" Type="http://schemas.openxmlformats.org/officeDocument/2006/relationships/tags" Target="../tags/tag332.xml"/><Relationship Id="rId13" Type="http://schemas.openxmlformats.org/officeDocument/2006/relationships/tags" Target="../tags/tag337.xml"/><Relationship Id="rId18" Type="http://schemas.openxmlformats.org/officeDocument/2006/relationships/tags" Target="../tags/tag342.xml"/><Relationship Id="rId26" Type="http://schemas.openxmlformats.org/officeDocument/2006/relationships/tags" Target="../tags/tag350.xml"/><Relationship Id="rId3" Type="http://schemas.openxmlformats.org/officeDocument/2006/relationships/tags" Target="../tags/tag327.xml"/><Relationship Id="rId21" Type="http://schemas.openxmlformats.org/officeDocument/2006/relationships/tags" Target="../tags/tag345.xml"/><Relationship Id="rId7" Type="http://schemas.openxmlformats.org/officeDocument/2006/relationships/tags" Target="../tags/tag331.xml"/><Relationship Id="rId12" Type="http://schemas.openxmlformats.org/officeDocument/2006/relationships/tags" Target="../tags/tag336.xml"/><Relationship Id="rId17" Type="http://schemas.openxmlformats.org/officeDocument/2006/relationships/tags" Target="../tags/tag341.xml"/><Relationship Id="rId25" Type="http://schemas.openxmlformats.org/officeDocument/2006/relationships/tags" Target="../tags/tag349.xml"/><Relationship Id="rId2" Type="http://schemas.openxmlformats.org/officeDocument/2006/relationships/tags" Target="../tags/tag326.xml"/><Relationship Id="rId16" Type="http://schemas.openxmlformats.org/officeDocument/2006/relationships/tags" Target="../tags/tag340.xml"/><Relationship Id="rId20" Type="http://schemas.openxmlformats.org/officeDocument/2006/relationships/tags" Target="../tags/tag344.xml"/><Relationship Id="rId29" Type="http://schemas.openxmlformats.org/officeDocument/2006/relationships/slideLayout" Target="../slideLayouts/slideLayout18.xml"/><Relationship Id="rId1" Type="http://schemas.openxmlformats.org/officeDocument/2006/relationships/tags" Target="../tags/tag325.xml"/><Relationship Id="rId6" Type="http://schemas.openxmlformats.org/officeDocument/2006/relationships/tags" Target="../tags/tag330.xml"/><Relationship Id="rId11" Type="http://schemas.openxmlformats.org/officeDocument/2006/relationships/tags" Target="../tags/tag335.xml"/><Relationship Id="rId24" Type="http://schemas.openxmlformats.org/officeDocument/2006/relationships/tags" Target="../tags/tag348.xml"/><Relationship Id="rId32" Type="http://schemas.microsoft.com/office/2007/relationships/hdphoto" Target="../media/hdphoto1.wdp"/><Relationship Id="rId5" Type="http://schemas.openxmlformats.org/officeDocument/2006/relationships/tags" Target="../tags/tag329.xml"/><Relationship Id="rId15" Type="http://schemas.openxmlformats.org/officeDocument/2006/relationships/tags" Target="../tags/tag339.xml"/><Relationship Id="rId23" Type="http://schemas.openxmlformats.org/officeDocument/2006/relationships/tags" Target="../tags/tag347.xml"/><Relationship Id="rId28" Type="http://schemas.openxmlformats.org/officeDocument/2006/relationships/tags" Target="../tags/tag352.xml"/><Relationship Id="rId10" Type="http://schemas.openxmlformats.org/officeDocument/2006/relationships/tags" Target="../tags/tag334.xml"/><Relationship Id="rId19" Type="http://schemas.openxmlformats.org/officeDocument/2006/relationships/tags" Target="../tags/tag343.xml"/><Relationship Id="rId31" Type="http://schemas.openxmlformats.org/officeDocument/2006/relationships/image" Target="../media/image1.png"/><Relationship Id="rId4" Type="http://schemas.openxmlformats.org/officeDocument/2006/relationships/tags" Target="../tags/tag328.xml"/><Relationship Id="rId9" Type="http://schemas.openxmlformats.org/officeDocument/2006/relationships/tags" Target="../tags/tag333.xml"/><Relationship Id="rId14" Type="http://schemas.openxmlformats.org/officeDocument/2006/relationships/tags" Target="../tags/tag338.xml"/><Relationship Id="rId22" Type="http://schemas.openxmlformats.org/officeDocument/2006/relationships/tags" Target="../tags/tag346.xml"/><Relationship Id="rId27" Type="http://schemas.openxmlformats.org/officeDocument/2006/relationships/tags" Target="../tags/tag351.xml"/><Relationship Id="rId30"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8" Type="http://schemas.openxmlformats.org/officeDocument/2006/relationships/tags" Target="../tags/tag360.xml"/><Relationship Id="rId13" Type="http://schemas.openxmlformats.org/officeDocument/2006/relationships/tags" Target="../tags/tag365.xml"/><Relationship Id="rId18" Type="http://schemas.openxmlformats.org/officeDocument/2006/relationships/tags" Target="../tags/tag370.xml"/><Relationship Id="rId26" Type="http://schemas.openxmlformats.org/officeDocument/2006/relationships/tags" Target="../tags/tag378.xml"/><Relationship Id="rId3" Type="http://schemas.openxmlformats.org/officeDocument/2006/relationships/tags" Target="../tags/tag355.xml"/><Relationship Id="rId21" Type="http://schemas.openxmlformats.org/officeDocument/2006/relationships/tags" Target="../tags/tag373.xml"/><Relationship Id="rId7" Type="http://schemas.openxmlformats.org/officeDocument/2006/relationships/tags" Target="../tags/tag359.xml"/><Relationship Id="rId12" Type="http://schemas.openxmlformats.org/officeDocument/2006/relationships/tags" Target="../tags/tag364.xml"/><Relationship Id="rId17" Type="http://schemas.openxmlformats.org/officeDocument/2006/relationships/tags" Target="../tags/tag369.xml"/><Relationship Id="rId25" Type="http://schemas.openxmlformats.org/officeDocument/2006/relationships/tags" Target="../tags/tag377.xml"/><Relationship Id="rId2" Type="http://schemas.openxmlformats.org/officeDocument/2006/relationships/tags" Target="../tags/tag354.xml"/><Relationship Id="rId16" Type="http://schemas.openxmlformats.org/officeDocument/2006/relationships/tags" Target="../tags/tag368.xml"/><Relationship Id="rId20" Type="http://schemas.openxmlformats.org/officeDocument/2006/relationships/tags" Target="../tags/tag372.xml"/><Relationship Id="rId29" Type="http://schemas.openxmlformats.org/officeDocument/2006/relationships/slideLayout" Target="../slideLayouts/slideLayout18.xml"/><Relationship Id="rId1" Type="http://schemas.openxmlformats.org/officeDocument/2006/relationships/tags" Target="../tags/tag353.xml"/><Relationship Id="rId6" Type="http://schemas.openxmlformats.org/officeDocument/2006/relationships/tags" Target="../tags/tag358.xml"/><Relationship Id="rId11" Type="http://schemas.openxmlformats.org/officeDocument/2006/relationships/tags" Target="../tags/tag363.xml"/><Relationship Id="rId24" Type="http://schemas.openxmlformats.org/officeDocument/2006/relationships/tags" Target="../tags/tag376.xml"/><Relationship Id="rId32" Type="http://schemas.microsoft.com/office/2007/relationships/hdphoto" Target="../media/hdphoto1.wdp"/><Relationship Id="rId5" Type="http://schemas.openxmlformats.org/officeDocument/2006/relationships/tags" Target="../tags/tag357.xml"/><Relationship Id="rId15" Type="http://schemas.openxmlformats.org/officeDocument/2006/relationships/tags" Target="../tags/tag367.xml"/><Relationship Id="rId23" Type="http://schemas.openxmlformats.org/officeDocument/2006/relationships/tags" Target="../tags/tag375.xml"/><Relationship Id="rId28" Type="http://schemas.openxmlformats.org/officeDocument/2006/relationships/tags" Target="../tags/tag380.xml"/><Relationship Id="rId10" Type="http://schemas.openxmlformats.org/officeDocument/2006/relationships/tags" Target="../tags/tag362.xml"/><Relationship Id="rId19" Type="http://schemas.openxmlformats.org/officeDocument/2006/relationships/tags" Target="../tags/tag371.xml"/><Relationship Id="rId31" Type="http://schemas.openxmlformats.org/officeDocument/2006/relationships/image" Target="../media/image1.png"/><Relationship Id="rId4" Type="http://schemas.openxmlformats.org/officeDocument/2006/relationships/tags" Target="../tags/tag356.xml"/><Relationship Id="rId9" Type="http://schemas.openxmlformats.org/officeDocument/2006/relationships/tags" Target="../tags/tag361.xml"/><Relationship Id="rId14" Type="http://schemas.openxmlformats.org/officeDocument/2006/relationships/tags" Target="../tags/tag366.xml"/><Relationship Id="rId22" Type="http://schemas.openxmlformats.org/officeDocument/2006/relationships/tags" Target="../tags/tag374.xml"/><Relationship Id="rId27" Type="http://schemas.openxmlformats.org/officeDocument/2006/relationships/tags" Target="../tags/tag379.xml"/><Relationship Id="rId30"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8" Type="http://schemas.openxmlformats.org/officeDocument/2006/relationships/tags" Target="../tags/tag388.xml"/><Relationship Id="rId13" Type="http://schemas.openxmlformats.org/officeDocument/2006/relationships/tags" Target="../tags/tag393.xml"/><Relationship Id="rId18" Type="http://schemas.openxmlformats.org/officeDocument/2006/relationships/tags" Target="../tags/tag398.xml"/><Relationship Id="rId26" Type="http://schemas.openxmlformats.org/officeDocument/2006/relationships/tags" Target="../tags/tag406.xml"/><Relationship Id="rId3" Type="http://schemas.openxmlformats.org/officeDocument/2006/relationships/tags" Target="../tags/tag383.xml"/><Relationship Id="rId21" Type="http://schemas.openxmlformats.org/officeDocument/2006/relationships/tags" Target="../tags/tag401.xml"/><Relationship Id="rId7" Type="http://schemas.openxmlformats.org/officeDocument/2006/relationships/tags" Target="../tags/tag387.xml"/><Relationship Id="rId12" Type="http://schemas.openxmlformats.org/officeDocument/2006/relationships/tags" Target="../tags/tag392.xml"/><Relationship Id="rId17" Type="http://schemas.openxmlformats.org/officeDocument/2006/relationships/tags" Target="../tags/tag397.xml"/><Relationship Id="rId25" Type="http://schemas.openxmlformats.org/officeDocument/2006/relationships/tags" Target="../tags/tag405.xml"/><Relationship Id="rId2" Type="http://schemas.openxmlformats.org/officeDocument/2006/relationships/tags" Target="../tags/tag382.xml"/><Relationship Id="rId16" Type="http://schemas.openxmlformats.org/officeDocument/2006/relationships/tags" Target="../tags/tag396.xml"/><Relationship Id="rId20" Type="http://schemas.openxmlformats.org/officeDocument/2006/relationships/tags" Target="../tags/tag400.xml"/><Relationship Id="rId29" Type="http://schemas.openxmlformats.org/officeDocument/2006/relationships/slideLayout" Target="../slideLayouts/slideLayout18.xml"/><Relationship Id="rId1" Type="http://schemas.openxmlformats.org/officeDocument/2006/relationships/tags" Target="../tags/tag381.xml"/><Relationship Id="rId6" Type="http://schemas.openxmlformats.org/officeDocument/2006/relationships/tags" Target="../tags/tag386.xml"/><Relationship Id="rId11" Type="http://schemas.openxmlformats.org/officeDocument/2006/relationships/tags" Target="../tags/tag391.xml"/><Relationship Id="rId24" Type="http://schemas.openxmlformats.org/officeDocument/2006/relationships/tags" Target="../tags/tag404.xml"/><Relationship Id="rId32" Type="http://schemas.microsoft.com/office/2007/relationships/hdphoto" Target="../media/hdphoto1.wdp"/><Relationship Id="rId5" Type="http://schemas.openxmlformats.org/officeDocument/2006/relationships/tags" Target="../tags/tag385.xml"/><Relationship Id="rId15" Type="http://schemas.openxmlformats.org/officeDocument/2006/relationships/tags" Target="../tags/tag395.xml"/><Relationship Id="rId23" Type="http://schemas.openxmlformats.org/officeDocument/2006/relationships/tags" Target="../tags/tag403.xml"/><Relationship Id="rId28" Type="http://schemas.openxmlformats.org/officeDocument/2006/relationships/tags" Target="../tags/tag408.xml"/><Relationship Id="rId10" Type="http://schemas.openxmlformats.org/officeDocument/2006/relationships/tags" Target="../tags/tag390.xml"/><Relationship Id="rId19" Type="http://schemas.openxmlformats.org/officeDocument/2006/relationships/tags" Target="../tags/tag399.xml"/><Relationship Id="rId31" Type="http://schemas.openxmlformats.org/officeDocument/2006/relationships/image" Target="../media/image1.png"/><Relationship Id="rId4" Type="http://schemas.openxmlformats.org/officeDocument/2006/relationships/tags" Target="../tags/tag384.xml"/><Relationship Id="rId9" Type="http://schemas.openxmlformats.org/officeDocument/2006/relationships/tags" Target="../tags/tag389.xml"/><Relationship Id="rId14" Type="http://schemas.openxmlformats.org/officeDocument/2006/relationships/tags" Target="../tags/tag394.xml"/><Relationship Id="rId22" Type="http://schemas.openxmlformats.org/officeDocument/2006/relationships/tags" Target="../tags/tag402.xml"/><Relationship Id="rId27" Type="http://schemas.openxmlformats.org/officeDocument/2006/relationships/tags" Target="../tags/tag407.xml"/><Relationship Id="rId30"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5.xml"/><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6.xml"/><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7.xml"/><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8.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8" Type="http://schemas.openxmlformats.org/officeDocument/2006/relationships/tags" Target="../tags/tag58.xml"/><Relationship Id="rId13" Type="http://schemas.openxmlformats.org/officeDocument/2006/relationships/tags" Target="../tags/tag63.xml"/><Relationship Id="rId18" Type="http://schemas.openxmlformats.org/officeDocument/2006/relationships/tags" Target="../tags/tag68.xml"/><Relationship Id="rId26" Type="http://schemas.openxmlformats.org/officeDocument/2006/relationships/tags" Target="../tags/tag76.xml"/><Relationship Id="rId3" Type="http://schemas.openxmlformats.org/officeDocument/2006/relationships/tags" Target="../tags/tag53.xml"/><Relationship Id="rId21" Type="http://schemas.openxmlformats.org/officeDocument/2006/relationships/tags" Target="../tags/tag71.xml"/><Relationship Id="rId7" Type="http://schemas.openxmlformats.org/officeDocument/2006/relationships/tags" Target="../tags/tag57.xml"/><Relationship Id="rId12" Type="http://schemas.openxmlformats.org/officeDocument/2006/relationships/tags" Target="../tags/tag62.xml"/><Relationship Id="rId17" Type="http://schemas.openxmlformats.org/officeDocument/2006/relationships/tags" Target="../tags/tag67.xml"/><Relationship Id="rId25" Type="http://schemas.openxmlformats.org/officeDocument/2006/relationships/tags" Target="../tags/tag75.xml"/><Relationship Id="rId2" Type="http://schemas.openxmlformats.org/officeDocument/2006/relationships/tags" Target="../tags/tag52.xml"/><Relationship Id="rId16" Type="http://schemas.openxmlformats.org/officeDocument/2006/relationships/tags" Target="../tags/tag66.xml"/><Relationship Id="rId20" Type="http://schemas.openxmlformats.org/officeDocument/2006/relationships/tags" Target="../tags/tag70.xml"/><Relationship Id="rId29" Type="http://schemas.openxmlformats.org/officeDocument/2006/relationships/slideLayout" Target="../slideLayouts/slideLayout18.xml"/><Relationship Id="rId1" Type="http://schemas.openxmlformats.org/officeDocument/2006/relationships/tags" Target="../tags/tag51.xml"/><Relationship Id="rId6" Type="http://schemas.openxmlformats.org/officeDocument/2006/relationships/tags" Target="../tags/tag56.xml"/><Relationship Id="rId11" Type="http://schemas.openxmlformats.org/officeDocument/2006/relationships/tags" Target="../tags/tag61.xml"/><Relationship Id="rId24" Type="http://schemas.openxmlformats.org/officeDocument/2006/relationships/tags" Target="../tags/tag74.xml"/><Relationship Id="rId32" Type="http://schemas.microsoft.com/office/2007/relationships/hdphoto" Target="../media/hdphoto1.wdp"/><Relationship Id="rId5" Type="http://schemas.openxmlformats.org/officeDocument/2006/relationships/tags" Target="../tags/tag55.xml"/><Relationship Id="rId15" Type="http://schemas.openxmlformats.org/officeDocument/2006/relationships/tags" Target="../tags/tag65.xml"/><Relationship Id="rId23" Type="http://schemas.openxmlformats.org/officeDocument/2006/relationships/tags" Target="../tags/tag73.xml"/><Relationship Id="rId28" Type="http://schemas.openxmlformats.org/officeDocument/2006/relationships/tags" Target="../tags/tag78.xml"/><Relationship Id="rId10" Type="http://schemas.openxmlformats.org/officeDocument/2006/relationships/tags" Target="../tags/tag60.xml"/><Relationship Id="rId19" Type="http://schemas.openxmlformats.org/officeDocument/2006/relationships/tags" Target="../tags/tag69.xml"/><Relationship Id="rId31" Type="http://schemas.openxmlformats.org/officeDocument/2006/relationships/image" Target="../media/image1.png"/><Relationship Id="rId4" Type="http://schemas.openxmlformats.org/officeDocument/2006/relationships/tags" Target="../tags/tag54.xml"/><Relationship Id="rId9" Type="http://schemas.openxmlformats.org/officeDocument/2006/relationships/tags" Target="../tags/tag59.xml"/><Relationship Id="rId14" Type="http://schemas.openxmlformats.org/officeDocument/2006/relationships/tags" Target="../tags/tag64.xml"/><Relationship Id="rId22" Type="http://schemas.openxmlformats.org/officeDocument/2006/relationships/tags" Target="../tags/tag72.xml"/><Relationship Id="rId27" Type="http://schemas.openxmlformats.org/officeDocument/2006/relationships/tags" Target="../tags/tag77.xml"/><Relationship Id="rId30"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9.xml"/><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0.xml"/><Relationship Id="rId1" Type="http://schemas.openxmlformats.org/officeDocument/2006/relationships/slideLayout" Target="../slideLayouts/slideLayout18.xml"/><Relationship Id="rId4" Type="http://schemas.openxmlformats.org/officeDocument/2006/relationships/image" Target="../media/image54.png"/></Relationships>
</file>

<file path=ppt/slides/_rels/slide5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51.xml"/><Relationship Id="rId1" Type="http://schemas.openxmlformats.org/officeDocument/2006/relationships/slideLayout" Target="../slideLayouts/slideLayout18.xml"/><Relationship Id="rId4" Type="http://schemas.openxmlformats.org/officeDocument/2006/relationships/image" Target="../media/image56.png"/></Relationships>
</file>

<file path=ppt/slides/_rels/slide53.xml.rels><?xml version="1.0" encoding="UTF-8" standalone="yes"?>
<Relationships xmlns="http://schemas.openxmlformats.org/package/2006/relationships"><Relationship Id="rId8" Type="http://schemas.openxmlformats.org/officeDocument/2006/relationships/tags" Target="../tags/tag416.xml"/><Relationship Id="rId13" Type="http://schemas.openxmlformats.org/officeDocument/2006/relationships/tags" Target="../tags/tag421.xml"/><Relationship Id="rId18" Type="http://schemas.openxmlformats.org/officeDocument/2006/relationships/tags" Target="../tags/tag426.xml"/><Relationship Id="rId26" Type="http://schemas.openxmlformats.org/officeDocument/2006/relationships/tags" Target="../tags/tag434.xml"/><Relationship Id="rId3" Type="http://schemas.openxmlformats.org/officeDocument/2006/relationships/tags" Target="../tags/tag411.xml"/><Relationship Id="rId21" Type="http://schemas.openxmlformats.org/officeDocument/2006/relationships/tags" Target="../tags/tag429.xml"/><Relationship Id="rId7" Type="http://schemas.openxmlformats.org/officeDocument/2006/relationships/tags" Target="../tags/tag415.xml"/><Relationship Id="rId12" Type="http://schemas.openxmlformats.org/officeDocument/2006/relationships/tags" Target="../tags/tag420.xml"/><Relationship Id="rId17" Type="http://schemas.openxmlformats.org/officeDocument/2006/relationships/tags" Target="../tags/tag425.xml"/><Relationship Id="rId25" Type="http://schemas.openxmlformats.org/officeDocument/2006/relationships/tags" Target="../tags/tag433.xml"/><Relationship Id="rId2" Type="http://schemas.openxmlformats.org/officeDocument/2006/relationships/tags" Target="../tags/tag410.xml"/><Relationship Id="rId16" Type="http://schemas.openxmlformats.org/officeDocument/2006/relationships/tags" Target="../tags/tag424.xml"/><Relationship Id="rId20" Type="http://schemas.openxmlformats.org/officeDocument/2006/relationships/tags" Target="../tags/tag428.xml"/><Relationship Id="rId29" Type="http://schemas.openxmlformats.org/officeDocument/2006/relationships/slideLayout" Target="../slideLayouts/slideLayout18.xml"/><Relationship Id="rId1" Type="http://schemas.openxmlformats.org/officeDocument/2006/relationships/tags" Target="../tags/tag409.xml"/><Relationship Id="rId6" Type="http://schemas.openxmlformats.org/officeDocument/2006/relationships/tags" Target="../tags/tag414.xml"/><Relationship Id="rId11" Type="http://schemas.openxmlformats.org/officeDocument/2006/relationships/tags" Target="../tags/tag419.xml"/><Relationship Id="rId24" Type="http://schemas.openxmlformats.org/officeDocument/2006/relationships/tags" Target="../tags/tag432.xml"/><Relationship Id="rId32" Type="http://schemas.microsoft.com/office/2007/relationships/hdphoto" Target="../media/hdphoto1.wdp"/><Relationship Id="rId5" Type="http://schemas.openxmlformats.org/officeDocument/2006/relationships/tags" Target="../tags/tag413.xml"/><Relationship Id="rId15" Type="http://schemas.openxmlformats.org/officeDocument/2006/relationships/tags" Target="../tags/tag423.xml"/><Relationship Id="rId23" Type="http://schemas.openxmlformats.org/officeDocument/2006/relationships/tags" Target="../tags/tag431.xml"/><Relationship Id="rId28" Type="http://schemas.openxmlformats.org/officeDocument/2006/relationships/tags" Target="../tags/tag436.xml"/><Relationship Id="rId10" Type="http://schemas.openxmlformats.org/officeDocument/2006/relationships/tags" Target="../tags/tag418.xml"/><Relationship Id="rId19" Type="http://schemas.openxmlformats.org/officeDocument/2006/relationships/tags" Target="../tags/tag427.xml"/><Relationship Id="rId31" Type="http://schemas.openxmlformats.org/officeDocument/2006/relationships/image" Target="../media/image1.png"/><Relationship Id="rId4" Type="http://schemas.openxmlformats.org/officeDocument/2006/relationships/tags" Target="../tags/tag412.xml"/><Relationship Id="rId9" Type="http://schemas.openxmlformats.org/officeDocument/2006/relationships/tags" Target="../tags/tag417.xml"/><Relationship Id="rId14" Type="http://schemas.openxmlformats.org/officeDocument/2006/relationships/tags" Target="../tags/tag422.xml"/><Relationship Id="rId22" Type="http://schemas.openxmlformats.org/officeDocument/2006/relationships/tags" Target="../tags/tag430.xml"/><Relationship Id="rId27" Type="http://schemas.openxmlformats.org/officeDocument/2006/relationships/tags" Target="../tags/tag435.xml"/><Relationship Id="rId30" Type="http://schemas.openxmlformats.org/officeDocument/2006/relationships/notesSlide" Target="../notesSlides/notesSlide52.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38.xml"/><Relationship Id="rId1" Type="http://schemas.openxmlformats.org/officeDocument/2006/relationships/tags" Target="../tags/tag437.xml"/><Relationship Id="rId5" Type="http://schemas.openxmlformats.org/officeDocument/2006/relationships/image" Target="../media/image57.png"/><Relationship Id="rId4" Type="http://schemas.openxmlformats.org/officeDocument/2006/relationships/notesSlide" Target="../notesSlides/notesSlide53.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40.xml"/><Relationship Id="rId1" Type="http://schemas.openxmlformats.org/officeDocument/2006/relationships/tags" Target="../tags/tag439.xml"/><Relationship Id="rId5" Type="http://schemas.openxmlformats.org/officeDocument/2006/relationships/image" Target="../media/image58.png"/><Relationship Id="rId4" Type="http://schemas.openxmlformats.org/officeDocument/2006/relationships/notesSlide" Target="../notesSlides/notesSlide54.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42.xml"/><Relationship Id="rId1" Type="http://schemas.openxmlformats.org/officeDocument/2006/relationships/tags" Target="../tags/tag441.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notesSlide" Target="../notesSlides/notesSlide55.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44.xml"/><Relationship Id="rId1" Type="http://schemas.openxmlformats.org/officeDocument/2006/relationships/tags" Target="../tags/tag443.xml"/><Relationship Id="rId5" Type="http://schemas.openxmlformats.org/officeDocument/2006/relationships/image" Target="../media/image61.png"/><Relationship Id="rId4" Type="http://schemas.openxmlformats.org/officeDocument/2006/relationships/notesSlide" Target="../notesSlides/notesSlide56.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46.xml"/><Relationship Id="rId1" Type="http://schemas.openxmlformats.org/officeDocument/2006/relationships/tags" Target="../tags/tag445.xml"/><Relationship Id="rId5" Type="http://schemas.openxmlformats.org/officeDocument/2006/relationships/image" Target="../media/image62.png"/><Relationship Id="rId4" Type="http://schemas.openxmlformats.org/officeDocument/2006/relationships/notesSlide" Target="../notesSlides/notesSlide57.xml"/></Relationships>
</file>

<file path=ppt/slides/_rels/slide59.xml.rels><?xml version="1.0" encoding="UTF-8" standalone="yes"?>
<Relationships xmlns="http://schemas.openxmlformats.org/package/2006/relationships"><Relationship Id="rId8" Type="http://schemas.openxmlformats.org/officeDocument/2006/relationships/tags" Target="../tags/tag454.xml"/><Relationship Id="rId13" Type="http://schemas.openxmlformats.org/officeDocument/2006/relationships/tags" Target="../tags/tag459.xml"/><Relationship Id="rId18" Type="http://schemas.openxmlformats.org/officeDocument/2006/relationships/tags" Target="../tags/tag464.xml"/><Relationship Id="rId26" Type="http://schemas.openxmlformats.org/officeDocument/2006/relationships/tags" Target="../tags/tag472.xml"/><Relationship Id="rId3" Type="http://schemas.openxmlformats.org/officeDocument/2006/relationships/tags" Target="../tags/tag449.xml"/><Relationship Id="rId21" Type="http://schemas.openxmlformats.org/officeDocument/2006/relationships/tags" Target="../tags/tag467.xml"/><Relationship Id="rId7" Type="http://schemas.openxmlformats.org/officeDocument/2006/relationships/tags" Target="../tags/tag453.xml"/><Relationship Id="rId12" Type="http://schemas.openxmlformats.org/officeDocument/2006/relationships/tags" Target="../tags/tag458.xml"/><Relationship Id="rId17" Type="http://schemas.openxmlformats.org/officeDocument/2006/relationships/tags" Target="../tags/tag463.xml"/><Relationship Id="rId25" Type="http://schemas.openxmlformats.org/officeDocument/2006/relationships/tags" Target="../tags/tag471.xml"/><Relationship Id="rId2" Type="http://schemas.openxmlformats.org/officeDocument/2006/relationships/tags" Target="../tags/tag448.xml"/><Relationship Id="rId16" Type="http://schemas.openxmlformats.org/officeDocument/2006/relationships/tags" Target="../tags/tag462.xml"/><Relationship Id="rId20" Type="http://schemas.openxmlformats.org/officeDocument/2006/relationships/tags" Target="../tags/tag466.xml"/><Relationship Id="rId29" Type="http://schemas.openxmlformats.org/officeDocument/2006/relationships/slideLayout" Target="../slideLayouts/slideLayout18.xml"/><Relationship Id="rId1" Type="http://schemas.openxmlformats.org/officeDocument/2006/relationships/tags" Target="../tags/tag447.xml"/><Relationship Id="rId6" Type="http://schemas.openxmlformats.org/officeDocument/2006/relationships/tags" Target="../tags/tag452.xml"/><Relationship Id="rId11" Type="http://schemas.openxmlformats.org/officeDocument/2006/relationships/tags" Target="../tags/tag457.xml"/><Relationship Id="rId24" Type="http://schemas.openxmlformats.org/officeDocument/2006/relationships/tags" Target="../tags/tag470.xml"/><Relationship Id="rId32" Type="http://schemas.microsoft.com/office/2007/relationships/hdphoto" Target="../media/hdphoto1.wdp"/><Relationship Id="rId5" Type="http://schemas.openxmlformats.org/officeDocument/2006/relationships/tags" Target="../tags/tag451.xml"/><Relationship Id="rId15" Type="http://schemas.openxmlformats.org/officeDocument/2006/relationships/tags" Target="../tags/tag461.xml"/><Relationship Id="rId23" Type="http://schemas.openxmlformats.org/officeDocument/2006/relationships/tags" Target="../tags/tag469.xml"/><Relationship Id="rId28" Type="http://schemas.openxmlformats.org/officeDocument/2006/relationships/tags" Target="../tags/tag474.xml"/><Relationship Id="rId10" Type="http://schemas.openxmlformats.org/officeDocument/2006/relationships/tags" Target="../tags/tag456.xml"/><Relationship Id="rId19" Type="http://schemas.openxmlformats.org/officeDocument/2006/relationships/tags" Target="../tags/tag465.xml"/><Relationship Id="rId31" Type="http://schemas.openxmlformats.org/officeDocument/2006/relationships/image" Target="../media/image1.png"/><Relationship Id="rId4" Type="http://schemas.openxmlformats.org/officeDocument/2006/relationships/tags" Target="../tags/tag450.xml"/><Relationship Id="rId9" Type="http://schemas.openxmlformats.org/officeDocument/2006/relationships/tags" Target="../tags/tag455.xml"/><Relationship Id="rId14" Type="http://schemas.openxmlformats.org/officeDocument/2006/relationships/tags" Target="../tags/tag460.xml"/><Relationship Id="rId22" Type="http://schemas.openxmlformats.org/officeDocument/2006/relationships/tags" Target="../tags/tag468.xml"/><Relationship Id="rId27" Type="http://schemas.openxmlformats.org/officeDocument/2006/relationships/tags" Target="../tags/tag473.xml"/><Relationship Id="rId30"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8.xml"/></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0.xml"/><Relationship Id="rId1" Type="http://schemas.openxmlformats.org/officeDocument/2006/relationships/slideLayout" Target="../slideLayouts/slideLayout13.xml"/><Relationship Id="rId4" Type="http://schemas.microsoft.com/office/2007/relationships/hdphoto" Target="../media/hdphoto1.wdp"/></Relationships>
</file>

<file path=ppt/slides/_rels/slide62.xml.rels><?xml version="1.0" encoding="UTF-8" standalone="yes"?>
<Relationships xmlns="http://schemas.openxmlformats.org/package/2006/relationships"><Relationship Id="rId8" Type="http://schemas.openxmlformats.org/officeDocument/2006/relationships/tags" Target="../tags/tag482.xml"/><Relationship Id="rId13" Type="http://schemas.openxmlformats.org/officeDocument/2006/relationships/tags" Target="../tags/tag487.xml"/><Relationship Id="rId18" Type="http://schemas.openxmlformats.org/officeDocument/2006/relationships/tags" Target="../tags/tag492.xml"/><Relationship Id="rId26" Type="http://schemas.openxmlformats.org/officeDocument/2006/relationships/tags" Target="../tags/tag500.xml"/><Relationship Id="rId3" Type="http://schemas.openxmlformats.org/officeDocument/2006/relationships/tags" Target="../tags/tag477.xml"/><Relationship Id="rId21" Type="http://schemas.openxmlformats.org/officeDocument/2006/relationships/tags" Target="../tags/tag495.xml"/><Relationship Id="rId7" Type="http://schemas.openxmlformats.org/officeDocument/2006/relationships/tags" Target="../tags/tag481.xml"/><Relationship Id="rId12" Type="http://schemas.openxmlformats.org/officeDocument/2006/relationships/tags" Target="../tags/tag486.xml"/><Relationship Id="rId17" Type="http://schemas.openxmlformats.org/officeDocument/2006/relationships/tags" Target="../tags/tag491.xml"/><Relationship Id="rId25" Type="http://schemas.openxmlformats.org/officeDocument/2006/relationships/tags" Target="../tags/tag499.xml"/><Relationship Id="rId2" Type="http://schemas.openxmlformats.org/officeDocument/2006/relationships/tags" Target="../tags/tag476.xml"/><Relationship Id="rId16" Type="http://schemas.openxmlformats.org/officeDocument/2006/relationships/tags" Target="../tags/tag490.xml"/><Relationship Id="rId20" Type="http://schemas.openxmlformats.org/officeDocument/2006/relationships/tags" Target="../tags/tag494.xml"/><Relationship Id="rId29" Type="http://schemas.openxmlformats.org/officeDocument/2006/relationships/slideLayout" Target="../slideLayouts/slideLayout18.xml"/><Relationship Id="rId1" Type="http://schemas.openxmlformats.org/officeDocument/2006/relationships/tags" Target="../tags/tag475.xml"/><Relationship Id="rId6" Type="http://schemas.openxmlformats.org/officeDocument/2006/relationships/tags" Target="../tags/tag480.xml"/><Relationship Id="rId11" Type="http://schemas.openxmlformats.org/officeDocument/2006/relationships/tags" Target="../tags/tag485.xml"/><Relationship Id="rId24" Type="http://schemas.openxmlformats.org/officeDocument/2006/relationships/tags" Target="../tags/tag498.xml"/><Relationship Id="rId32" Type="http://schemas.microsoft.com/office/2007/relationships/hdphoto" Target="../media/hdphoto1.wdp"/><Relationship Id="rId5" Type="http://schemas.openxmlformats.org/officeDocument/2006/relationships/tags" Target="../tags/tag479.xml"/><Relationship Id="rId15" Type="http://schemas.openxmlformats.org/officeDocument/2006/relationships/tags" Target="../tags/tag489.xml"/><Relationship Id="rId23" Type="http://schemas.openxmlformats.org/officeDocument/2006/relationships/tags" Target="../tags/tag497.xml"/><Relationship Id="rId28" Type="http://schemas.openxmlformats.org/officeDocument/2006/relationships/tags" Target="../tags/tag502.xml"/><Relationship Id="rId10" Type="http://schemas.openxmlformats.org/officeDocument/2006/relationships/tags" Target="../tags/tag484.xml"/><Relationship Id="rId19" Type="http://schemas.openxmlformats.org/officeDocument/2006/relationships/tags" Target="../tags/tag493.xml"/><Relationship Id="rId31" Type="http://schemas.openxmlformats.org/officeDocument/2006/relationships/image" Target="../media/image1.png"/><Relationship Id="rId4" Type="http://schemas.openxmlformats.org/officeDocument/2006/relationships/tags" Target="../tags/tag478.xml"/><Relationship Id="rId9" Type="http://schemas.openxmlformats.org/officeDocument/2006/relationships/tags" Target="../tags/tag483.xml"/><Relationship Id="rId14" Type="http://schemas.openxmlformats.org/officeDocument/2006/relationships/tags" Target="../tags/tag488.xml"/><Relationship Id="rId22" Type="http://schemas.openxmlformats.org/officeDocument/2006/relationships/tags" Target="../tags/tag496.xml"/><Relationship Id="rId27" Type="http://schemas.openxmlformats.org/officeDocument/2006/relationships/tags" Target="../tags/tag501.xml"/><Relationship Id="rId30" Type="http://schemas.openxmlformats.org/officeDocument/2006/relationships/notesSlide" Target="../notesSlides/notesSlide61.xml"/></Relationships>
</file>

<file path=ppt/slides/_rels/slide63.xml.rels><?xml version="1.0" encoding="UTF-8" standalone="yes"?>
<Relationships xmlns="http://schemas.openxmlformats.org/package/2006/relationships"><Relationship Id="rId8" Type="http://schemas.openxmlformats.org/officeDocument/2006/relationships/tags" Target="../tags/tag510.xml"/><Relationship Id="rId13" Type="http://schemas.openxmlformats.org/officeDocument/2006/relationships/tags" Target="../tags/tag515.xml"/><Relationship Id="rId18" Type="http://schemas.openxmlformats.org/officeDocument/2006/relationships/tags" Target="../tags/tag520.xml"/><Relationship Id="rId26" Type="http://schemas.openxmlformats.org/officeDocument/2006/relationships/tags" Target="../tags/tag528.xml"/><Relationship Id="rId3" Type="http://schemas.openxmlformats.org/officeDocument/2006/relationships/tags" Target="../tags/tag505.xml"/><Relationship Id="rId21" Type="http://schemas.openxmlformats.org/officeDocument/2006/relationships/tags" Target="../tags/tag523.xml"/><Relationship Id="rId7" Type="http://schemas.openxmlformats.org/officeDocument/2006/relationships/tags" Target="../tags/tag509.xml"/><Relationship Id="rId12" Type="http://schemas.openxmlformats.org/officeDocument/2006/relationships/tags" Target="../tags/tag514.xml"/><Relationship Id="rId17" Type="http://schemas.openxmlformats.org/officeDocument/2006/relationships/tags" Target="../tags/tag519.xml"/><Relationship Id="rId25" Type="http://schemas.openxmlformats.org/officeDocument/2006/relationships/tags" Target="../tags/tag527.xml"/><Relationship Id="rId2" Type="http://schemas.openxmlformats.org/officeDocument/2006/relationships/tags" Target="../tags/tag504.xml"/><Relationship Id="rId16" Type="http://schemas.openxmlformats.org/officeDocument/2006/relationships/tags" Target="../tags/tag518.xml"/><Relationship Id="rId20" Type="http://schemas.openxmlformats.org/officeDocument/2006/relationships/tags" Target="../tags/tag522.xml"/><Relationship Id="rId29" Type="http://schemas.openxmlformats.org/officeDocument/2006/relationships/slideLayout" Target="../slideLayouts/slideLayout18.xml"/><Relationship Id="rId1" Type="http://schemas.openxmlformats.org/officeDocument/2006/relationships/tags" Target="../tags/tag503.xml"/><Relationship Id="rId6" Type="http://schemas.openxmlformats.org/officeDocument/2006/relationships/tags" Target="../tags/tag508.xml"/><Relationship Id="rId11" Type="http://schemas.openxmlformats.org/officeDocument/2006/relationships/tags" Target="../tags/tag513.xml"/><Relationship Id="rId24" Type="http://schemas.openxmlformats.org/officeDocument/2006/relationships/tags" Target="../tags/tag526.xml"/><Relationship Id="rId32" Type="http://schemas.microsoft.com/office/2007/relationships/hdphoto" Target="../media/hdphoto1.wdp"/><Relationship Id="rId5" Type="http://schemas.openxmlformats.org/officeDocument/2006/relationships/tags" Target="../tags/tag507.xml"/><Relationship Id="rId15" Type="http://schemas.openxmlformats.org/officeDocument/2006/relationships/tags" Target="../tags/tag517.xml"/><Relationship Id="rId23" Type="http://schemas.openxmlformats.org/officeDocument/2006/relationships/tags" Target="../tags/tag525.xml"/><Relationship Id="rId28" Type="http://schemas.openxmlformats.org/officeDocument/2006/relationships/tags" Target="../tags/tag530.xml"/><Relationship Id="rId10" Type="http://schemas.openxmlformats.org/officeDocument/2006/relationships/tags" Target="../tags/tag512.xml"/><Relationship Id="rId19" Type="http://schemas.openxmlformats.org/officeDocument/2006/relationships/tags" Target="../tags/tag521.xml"/><Relationship Id="rId31" Type="http://schemas.openxmlformats.org/officeDocument/2006/relationships/image" Target="../media/image1.png"/><Relationship Id="rId4" Type="http://schemas.openxmlformats.org/officeDocument/2006/relationships/tags" Target="../tags/tag506.xml"/><Relationship Id="rId9" Type="http://schemas.openxmlformats.org/officeDocument/2006/relationships/tags" Target="../tags/tag511.xml"/><Relationship Id="rId14" Type="http://schemas.openxmlformats.org/officeDocument/2006/relationships/tags" Target="../tags/tag516.xml"/><Relationship Id="rId22" Type="http://schemas.openxmlformats.org/officeDocument/2006/relationships/tags" Target="../tags/tag524.xml"/><Relationship Id="rId27" Type="http://schemas.openxmlformats.org/officeDocument/2006/relationships/tags" Target="../tags/tag529.xml"/><Relationship Id="rId30" Type="http://schemas.openxmlformats.org/officeDocument/2006/relationships/notesSlide" Target="../notesSlides/notesSlide6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8.xml"/></Relationships>
</file>

<file path=ppt/slides/_rels/slide65.xml.rels><?xml version="1.0" encoding="UTF-8" standalone="yes"?>
<Relationships xmlns="http://schemas.openxmlformats.org/package/2006/relationships"><Relationship Id="rId8" Type="http://schemas.openxmlformats.org/officeDocument/2006/relationships/tags" Target="../tags/tag538.xml"/><Relationship Id="rId13" Type="http://schemas.openxmlformats.org/officeDocument/2006/relationships/tags" Target="../tags/tag543.xml"/><Relationship Id="rId18" Type="http://schemas.openxmlformats.org/officeDocument/2006/relationships/tags" Target="../tags/tag548.xml"/><Relationship Id="rId26" Type="http://schemas.openxmlformats.org/officeDocument/2006/relationships/tags" Target="../tags/tag556.xml"/><Relationship Id="rId3" Type="http://schemas.openxmlformats.org/officeDocument/2006/relationships/tags" Target="../tags/tag533.xml"/><Relationship Id="rId21" Type="http://schemas.openxmlformats.org/officeDocument/2006/relationships/tags" Target="../tags/tag551.xml"/><Relationship Id="rId7" Type="http://schemas.openxmlformats.org/officeDocument/2006/relationships/tags" Target="../tags/tag537.xml"/><Relationship Id="rId12" Type="http://schemas.openxmlformats.org/officeDocument/2006/relationships/tags" Target="../tags/tag542.xml"/><Relationship Id="rId17" Type="http://schemas.openxmlformats.org/officeDocument/2006/relationships/tags" Target="../tags/tag547.xml"/><Relationship Id="rId25" Type="http://schemas.openxmlformats.org/officeDocument/2006/relationships/tags" Target="../tags/tag555.xml"/><Relationship Id="rId2" Type="http://schemas.openxmlformats.org/officeDocument/2006/relationships/tags" Target="../tags/tag532.xml"/><Relationship Id="rId16" Type="http://schemas.openxmlformats.org/officeDocument/2006/relationships/tags" Target="../tags/tag546.xml"/><Relationship Id="rId20" Type="http://schemas.openxmlformats.org/officeDocument/2006/relationships/tags" Target="../tags/tag550.xml"/><Relationship Id="rId29" Type="http://schemas.openxmlformats.org/officeDocument/2006/relationships/slideLayout" Target="../slideLayouts/slideLayout18.xml"/><Relationship Id="rId1" Type="http://schemas.openxmlformats.org/officeDocument/2006/relationships/tags" Target="../tags/tag531.xml"/><Relationship Id="rId6" Type="http://schemas.openxmlformats.org/officeDocument/2006/relationships/tags" Target="../tags/tag536.xml"/><Relationship Id="rId11" Type="http://schemas.openxmlformats.org/officeDocument/2006/relationships/tags" Target="../tags/tag541.xml"/><Relationship Id="rId24" Type="http://schemas.openxmlformats.org/officeDocument/2006/relationships/tags" Target="../tags/tag554.xml"/><Relationship Id="rId32" Type="http://schemas.microsoft.com/office/2007/relationships/hdphoto" Target="../media/hdphoto1.wdp"/><Relationship Id="rId5" Type="http://schemas.openxmlformats.org/officeDocument/2006/relationships/tags" Target="../tags/tag535.xml"/><Relationship Id="rId15" Type="http://schemas.openxmlformats.org/officeDocument/2006/relationships/tags" Target="../tags/tag545.xml"/><Relationship Id="rId23" Type="http://schemas.openxmlformats.org/officeDocument/2006/relationships/tags" Target="../tags/tag553.xml"/><Relationship Id="rId28" Type="http://schemas.openxmlformats.org/officeDocument/2006/relationships/tags" Target="../tags/tag558.xml"/><Relationship Id="rId10" Type="http://schemas.openxmlformats.org/officeDocument/2006/relationships/tags" Target="../tags/tag540.xml"/><Relationship Id="rId19" Type="http://schemas.openxmlformats.org/officeDocument/2006/relationships/tags" Target="../tags/tag549.xml"/><Relationship Id="rId31" Type="http://schemas.openxmlformats.org/officeDocument/2006/relationships/image" Target="../media/image1.png"/><Relationship Id="rId4" Type="http://schemas.openxmlformats.org/officeDocument/2006/relationships/tags" Target="../tags/tag534.xml"/><Relationship Id="rId9" Type="http://schemas.openxmlformats.org/officeDocument/2006/relationships/tags" Target="../tags/tag539.xml"/><Relationship Id="rId14" Type="http://schemas.openxmlformats.org/officeDocument/2006/relationships/tags" Target="../tags/tag544.xml"/><Relationship Id="rId22" Type="http://schemas.openxmlformats.org/officeDocument/2006/relationships/tags" Target="../tags/tag552.xml"/><Relationship Id="rId27" Type="http://schemas.openxmlformats.org/officeDocument/2006/relationships/tags" Target="../tags/tag557.xml"/><Relationship Id="rId30" Type="http://schemas.openxmlformats.org/officeDocument/2006/relationships/notesSlide" Target="../notesSlides/notesSlide64.xml"/></Relationships>
</file>

<file path=ppt/slides/_rels/slide6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5.xml"/><Relationship Id="rId1" Type="http://schemas.openxmlformats.org/officeDocument/2006/relationships/slideLayout" Target="../slideLayouts/slideLayout18.xml"/></Relationships>
</file>

<file path=ppt/slides/_rels/slide6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66.xml"/><Relationship Id="rId1" Type="http://schemas.openxmlformats.org/officeDocument/2006/relationships/slideLayout" Target="../slideLayouts/slideLayout18.xml"/><Relationship Id="rId4" Type="http://schemas.openxmlformats.org/officeDocument/2006/relationships/image" Target="../media/image65.png"/></Relationships>
</file>

<file path=ppt/slides/_rels/slide6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7.xml"/><Relationship Id="rId1" Type="http://schemas.openxmlformats.org/officeDocument/2006/relationships/slideLayout" Target="../slideLayouts/slideLayout18.xml"/></Relationships>
</file>

<file path=ppt/slides/_rels/slide69.xml.rels><?xml version="1.0" encoding="UTF-8" standalone="yes"?>
<Relationships xmlns="http://schemas.openxmlformats.org/package/2006/relationships"><Relationship Id="rId3" Type="http://schemas.openxmlformats.org/officeDocument/2006/relationships/image" Target="../media/image67.png"/><Relationship Id="rId7" Type="http://schemas.openxmlformats.org/officeDocument/2006/relationships/image" Target="../media/image71.png"/><Relationship Id="rId2" Type="http://schemas.openxmlformats.org/officeDocument/2006/relationships/notesSlide" Target="../notesSlides/notesSlide68.xml"/><Relationship Id="rId1" Type="http://schemas.openxmlformats.org/officeDocument/2006/relationships/slideLayout" Target="../slideLayouts/slideLayout18.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7.xml.rels><?xml version="1.0" encoding="UTF-8" standalone="yes"?>
<Relationships xmlns="http://schemas.openxmlformats.org/package/2006/relationships"><Relationship Id="rId8" Type="http://schemas.openxmlformats.org/officeDocument/2006/relationships/tags" Target="../tags/tag86.xml"/><Relationship Id="rId13" Type="http://schemas.openxmlformats.org/officeDocument/2006/relationships/tags" Target="../tags/tag91.xml"/><Relationship Id="rId18" Type="http://schemas.openxmlformats.org/officeDocument/2006/relationships/tags" Target="../tags/tag96.xml"/><Relationship Id="rId26" Type="http://schemas.openxmlformats.org/officeDocument/2006/relationships/tags" Target="../tags/tag104.xml"/><Relationship Id="rId3" Type="http://schemas.openxmlformats.org/officeDocument/2006/relationships/tags" Target="../tags/tag81.xml"/><Relationship Id="rId21" Type="http://schemas.openxmlformats.org/officeDocument/2006/relationships/tags" Target="../tags/tag99.xml"/><Relationship Id="rId7" Type="http://schemas.openxmlformats.org/officeDocument/2006/relationships/tags" Target="../tags/tag85.xml"/><Relationship Id="rId12" Type="http://schemas.openxmlformats.org/officeDocument/2006/relationships/tags" Target="../tags/tag90.xml"/><Relationship Id="rId17" Type="http://schemas.openxmlformats.org/officeDocument/2006/relationships/tags" Target="../tags/tag95.xml"/><Relationship Id="rId25" Type="http://schemas.openxmlformats.org/officeDocument/2006/relationships/tags" Target="../tags/tag103.xml"/><Relationship Id="rId2" Type="http://schemas.openxmlformats.org/officeDocument/2006/relationships/tags" Target="../tags/tag80.xml"/><Relationship Id="rId16" Type="http://schemas.openxmlformats.org/officeDocument/2006/relationships/tags" Target="../tags/tag94.xml"/><Relationship Id="rId20" Type="http://schemas.openxmlformats.org/officeDocument/2006/relationships/tags" Target="../tags/tag98.xml"/><Relationship Id="rId29" Type="http://schemas.openxmlformats.org/officeDocument/2006/relationships/slideLayout" Target="../slideLayouts/slideLayout18.xml"/><Relationship Id="rId1" Type="http://schemas.openxmlformats.org/officeDocument/2006/relationships/tags" Target="../tags/tag79.xml"/><Relationship Id="rId6" Type="http://schemas.openxmlformats.org/officeDocument/2006/relationships/tags" Target="../tags/tag84.xml"/><Relationship Id="rId11" Type="http://schemas.openxmlformats.org/officeDocument/2006/relationships/tags" Target="../tags/tag89.xml"/><Relationship Id="rId24" Type="http://schemas.openxmlformats.org/officeDocument/2006/relationships/tags" Target="../tags/tag102.xml"/><Relationship Id="rId32" Type="http://schemas.microsoft.com/office/2007/relationships/hdphoto" Target="../media/hdphoto1.wdp"/><Relationship Id="rId5" Type="http://schemas.openxmlformats.org/officeDocument/2006/relationships/tags" Target="../tags/tag83.xml"/><Relationship Id="rId15" Type="http://schemas.openxmlformats.org/officeDocument/2006/relationships/tags" Target="../tags/tag93.xml"/><Relationship Id="rId23" Type="http://schemas.openxmlformats.org/officeDocument/2006/relationships/tags" Target="../tags/tag101.xml"/><Relationship Id="rId28" Type="http://schemas.openxmlformats.org/officeDocument/2006/relationships/tags" Target="../tags/tag106.xml"/><Relationship Id="rId10" Type="http://schemas.openxmlformats.org/officeDocument/2006/relationships/tags" Target="../tags/tag88.xml"/><Relationship Id="rId19" Type="http://schemas.openxmlformats.org/officeDocument/2006/relationships/tags" Target="../tags/tag97.xml"/><Relationship Id="rId31" Type="http://schemas.openxmlformats.org/officeDocument/2006/relationships/image" Target="../media/image1.png"/><Relationship Id="rId4" Type="http://schemas.openxmlformats.org/officeDocument/2006/relationships/tags" Target="../tags/tag82.xml"/><Relationship Id="rId9" Type="http://schemas.openxmlformats.org/officeDocument/2006/relationships/tags" Target="../tags/tag87.xml"/><Relationship Id="rId14" Type="http://schemas.openxmlformats.org/officeDocument/2006/relationships/tags" Target="../tags/tag92.xml"/><Relationship Id="rId22" Type="http://schemas.openxmlformats.org/officeDocument/2006/relationships/tags" Target="../tags/tag100.xml"/><Relationship Id="rId27" Type="http://schemas.openxmlformats.org/officeDocument/2006/relationships/tags" Target="../tags/tag105.xml"/><Relationship Id="rId30" Type="http://schemas.openxmlformats.org/officeDocument/2006/relationships/notesSlide" Target="../notesSlides/notesSlide6.xml"/></Relationships>
</file>

<file path=ppt/slides/_rels/slide7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69.xml"/><Relationship Id="rId1" Type="http://schemas.openxmlformats.org/officeDocument/2006/relationships/slideLayout" Target="../slideLayouts/slideLayout18.xml"/><Relationship Id="rId4" Type="http://schemas.openxmlformats.org/officeDocument/2006/relationships/image" Target="../media/image73.png"/></Relationships>
</file>

<file path=ppt/slides/_rels/slide7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70.xml"/><Relationship Id="rId1" Type="http://schemas.openxmlformats.org/officeDocument/2006/relationships/slideLayout" Target="../slideLayouts/slideLayout18.xml"/><Relationship Id="rId5" Type="http://schemas.openxmlformats.org/officeDocument/2006/relationships/image" Target="../media/image76.png"/><Relationship Id="rId4" Type="http://schemas.openxmlformats.org/officeDocument/2006/relationships/image" Target="../media/image75.png"/></Relationships>
</file>

<file path=ppt/slides/_rels/slide72.xml.rels><?xml version="1.0" encoding="UTF-8" standalone="yes"?>
<Relationships xmlns="http://schemas.openxmlformats.org/package/2006/relationships"><Relationship Id="rId8" Type="http://schemas.openxmlformats.org/officeDocument/2006/relationships/tags" Target="../tags/tag566.xml"/><Relationship Id="rId13" Type="http://schemas.openxmlformats.org/officeDocument/2006/relationships/tags" Target="../tags/tag571.xml"/><Relationship Id="rId18" Type="http://schemas.openxmlformats.org/officeDocument/2006/relationships/tags" Target="../tags/tag576.xml"/><Relationship Id="rId26" Type="http://schemas.openxmlformats.org/officeDocument/2006/relationships/tags" Target="../tags/tag584.xml"/><Relationship Id="rId3" Type="http://schemas.openxmlformats.org/officeDocument/2006/relationships/tags" Target="../tags/tag561.xml"/><Relationship Id="rId21" Type="http://schemas.openxmlformats.org/officeDocument/2006/relationships/tags" Target="../tags/tag579.xml"/><Relationship Id="rId7" Type="http://schemas.openxmlformats.org/officeDocument/2006/relationships/tags" Target="../tags/tag565.xml"/><Relationship Id="rId12" Type="http://schemas.openxmlformats.org/officeDocument/2006/relationships/tags" Target="../tags/tag570.xml"/><Relationship Id="rId17" Type="http://schemas.openxmlformats.org/officeDocument/2006/relationships/tags" Target="../tags/tag575.xml"/><Relationship Id="rId25" Type="http://schemas.openxmlformats.org/officeDocument/2006/relationships/tags" Target="../tags/tag583.xml"/><Relationship Id="rId2" Type="http://schemas.openxmlformats.org/officeDocument/2006/relationships/tags" Target="../tags/tag560.xml"/><Relationship Id="rId16" Type="http://schemas.openxmlformats.org/officeDocument/2006/relationships/tags" Target="../tags/tag574.xml"/><Relationship Id="rId20" Type="http://schemas.openxmlformats.org/officeDocument/2006/relationships/tags" Target="../tags/tag578.xml"/><Relationship Id="rId29" Type="http://schemas.openxmlformats.org/officeDocument/2006/relationships/slideLayout" Target="../slideLayouts/slideLayout18.xml"/><Relationship Id="rId1" Type="http://schemas.openxmlformats.org/officeDocument/2006/relationships/tags" Target="../tags/tag559.xml"/><Relationship Id="rId6" Type="http://schemas.openxmlformats.org/officeDocument/2006/relationships/tags" Target="../tags/tag564.xml"/><Relationship Id="rId11" Type="http://schemas.openxmlformats.org/officeDocument/2006/relationships/tags" Target="../tags/tag569.xml"/><Relationship Id="rId24" Type="http://schemas.openxmlformats.org/officeDocument/2006/relationships/tags" Target="../tags/tag582.xml"/><Relationship Id="rId32" Type="http://schemas.microsoft.com/office/2007/relationships/hdphoto" Target="../media/hdphoto1.wdp"/><Relationship Id="rId5" Type="http://schemas.openxmlformats.org/officeDocument/2006/relationships/tags" Target="../tags/tag563.xml"/><Relationship Id="rId15" Type="http://schemas.openxmlformats.org/officeDocument/2006/relationships/tags" Target="../tags/tag573.xml"/><Relationship Id="rId23" Type="http://schemas.openxmlformats.org/officeDocument/2006/relationships/tags" Target="../tags/tag581.xml"/><Relationship Id="rId28" Type="http://schemas.openxmlformats.org/officeDocument/2006/relationships/tags" Target="../tags/tag586.xml"/><Relationship Id="rId10" Type="http://schemas.openxmlformats.org/officeDocument/2006/relationships/tags" Target="../tags/tag568.xml"/><Relationship Id="rId19" Type="http://schemas.openxmlformats.org/officeDocument/2006/relationships/tags" Target="../tags/tag577.xml"/><Relationship Id="rId31" Type="http://schemas.openxmlformats.org/officeDocument/2006/relationships/image" Target="../media/image1.png"/><Relationship Id="rId4" Type="http://schemas.openxmlformats.org/officeDocument/2006/relationships/tags" Target="../tags/tag562.xml"/><Relationship Id="rId9" Type="http://schemas.openxmlformats.org/officeDocument/2006/relationships/tags" Target="../tags/tag567.xml"/><Relationship Id="rId14" Type="http://schemas.openxmlformats.org/officeDocument/2006/relationships/tags" Target="../tags/tag572.xml"/><Relationship Id="rId22" Type="http://schemas.openxmlformats.org/officeDocument/2006/relationships/tags" Target="../tags/tag580.xml"/><Relationship Id="rId27" Type="http://schemas.openxmlformats.org/officeDocument/2006/relationships/tags" Target="../tags/tag585.xml"/><Relationship Id="rId30"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588.xml"/><Relationship Id="rId1" Type="http://schemas.openxmlformats.org/officeDocument/2006/relationships/tags" Target="../tags/tag587.xml"/><Relationship Id="rId4"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590.xml"/><Relationship Id="rId1" Type="http://schemas.openxmlformats.org/officeDocument/2006/relationships/tags" Target="../tags/tag589.xml"/><Relationship Id="rId5" Type="http://schemas.openxmlformats.org/officeDocument/2006/relationships/image" Target="../media/image77.png"/><Relationship Id="rId4" Type="http://schemas.openxmlformats.org/officeDocument/2006/relationships/notesSlide" Target="../notesSlides/notesSlide73.xml"/></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592.xml"/><Relationship Id="rId1" Type="http://schemas.openxmlformats.org/officeDocument/2006/relationships/tags" Target="../tags/tag591.xml"/><Relationship Id="rId5" Type="http://schemas.openxmlformats.org/officeDocument/2006/relationships/image" Target="../media/image78.png"/><Relationship Id="rId4" Type="http://schemas.openxmlformats.org/officeDocument/2006/relationships/notesSlide" Target="../notesSlides/notesSlide74.xml"/></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594.xml"/><Relationship Id="rId1" Type="http://schemas.openxmlformats.org/officeDocument/2006/relationships/tags" Target="../tags/tag593.xml"/><Relationship Id="rId5" Type="http://schemas.openxmlformats.org/officeDocument/2006/relationships/image" Target="../media/image79.png"/><Relationship Id="rId4" Type="http://schemas.openxmlformats.org/officeDocument/2006/relationships/notesSlide" Target="../notesSlides/notesSlide75.xml"/></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596.xml"/><Relationship Id="rId1" Type="http://schemas.openxmlformats.org/officeDocument/2006/relationships/tags" Target="../tags/tag595.xml"/><Relationship Id="rId5" Type="http://schemas.openxmlformats.org/officeDocument/2006/relationships/image" Target="../media/image80.png"/><Relationship Id="rId4" Type="http://schemas.openxmlformats.org/officeDocument/2006/relationships/notesSlide" Target="../notesSlides/notesSlide76.xml"/></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598.xml"/><Relationship Id="rId1" Type="http://schemas.openxmlformats.org/officeDocument/2006/relationships/tags" Target="../tags/tag597.xml"/><Relationship Id="rId5" Type="http://schemas.openxmlformats.org/officeDocument/2006/relationships/image" Target="../media/image81.png"/><Relationship Id="rId4" Type="http://schemas.openxmlformats.org/officeDocument/2006/relationships/notesSlide" Target="../notesSlides/notesSlide77.xml"/></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600.xml"/><Relationship Id="rId1" Type="http://schemas.openxmlformats.org/officeDocument/2006/relationships/tags" Target="../tags/tag599.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notesSlide" Target="../notesSlides/notesSlide7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4.png"/><Relationship Id="rId4" Type="http://schemas.openxmlformats.org/officeDocument/2006/relationships/image" Target="../media/image3.png"/></Relationships>
</file>

<file path=ppt/slides/_rels/slide80.xml.rels><?xml version="1.0" encoding="UTF-8" standalone="yes"?>
<Relationships xmlns="http://schemas.openxmlformats.org/package/2006/relationships"><Relationship Id="rId8" Type="http://schemas.openxmlformats.org/officeDocument/2006/relationships/tags" Target="../tags/tag608.xml"/><Relationship Id="rId13" Type="http://schemas.openxmlformats.org/officeDocument/2006/relationships/tags" Target="../tags/tag613.xml"/><Relationship Id="rId18" Type="http://schemas.openxmlformats.org/officeDocument/2006/relationships/tags" Target="../tags/tag618.xml"/><Relationship Id="rId26" Type="http://schemas.openxmlformats.org/officeDocument/2006/relationships/tags" Target="../tags/tag626.xml"/><Relationship Id="rId3" Type="http://schemas.openxmlformats.org/officeDocument/2006/relationships/tags" Target="../tags/tag603.xml"/><Relationship Id="rId21" Type="http://schemas.openxmlformats.org/officeDocument/2006/relationships/tags" Target="../tags/tag621.xml"/><Relationship Id="rId7" Type="http://schemas.openxmlformats.org/officeDocument/2006/relationships/tags" Target="../tags/tag607.xml"/><Relationship Id="rId12" Type="http://schemas.openxmlformats.org/officeDocument/2006/relationships/tags" Target="../tags/tag612.xml"/><Relationship Id="rId17" Type="http://schemas.openxmlformats.org/officeDocument/2006/relationships/tags" Target="../tags/tag617.xml"/><Relationship Id="rId25" Type="http://schemas.openxmlformats.org/officeDocument/2006/relationships/tags" Target="../tags/tag625.xml"/><Relationship Id="rId2" Type="http://schemas.openxmlformats.org/officeDocument/2006/relationships/tags" Target="../tags/tag602.xml"/><Relationship Id="rId16" Type="http://schemas.openxmlformats.org/officeDocument/2006/relationships/tags" Target="../tags/tag616.xml"/><Relationship Id="rId20" Type="http://schemas.openxmlformats.org/officeDocument/2006/relationships/tags" Target="../tags/tag620.xml"/><Relationship Id="rId29" Type="http://schemas.openxmlformats.org/officeDocument/2006/relationships/slideLayout" Target="../slideLayouts/slideLayout18.xml"/><Relationship Id="rId1" Type="http://schemas.openxmlformats.org/officeDocument/2006/relationships/tags" Target="../tags/tag601.xml"/><Relationship Id="rId6" Type="http://schemas.openxmlformats.org/officeDocument/2006/relationships/tags" Target="../tags/tag606.xml"/><Relationship Id="rId11" Type="http://schemas.openxmlformats.org/officeDocument/2006/relationships/tags" Target="../tags/tag611.xml"/><Relationship Id="rId24" Type="http://schemas.openxmlformats.org/officeDocument/2006/relationships/tags" Target="../tags/tag624.xml"/><Relationship Id="rId32" Type="http://schemas.microsoft.com/office/2007/relationships/hdphoto" Target="../media/hdphoto1.wdp"/><Relationship Id="rId5" Type="http://schemas.openxmlformats.org/officeDocument/2006/relationships/tags" Target="../tags/tag605.xml"/><Relationship Id="rId15" Type="http://schemas.openxmlformats.org/officeDocument/2006/relationships/tags" Target="../tags/tag615.xml"/><Relationship Id="rId23" Type="http://schemas.openxmlformats.org/officeDocument/2006/relationships/tags" Target="../tags/tag623.xml"/><Relationship Id="rId28" Type="http://schemas.openxmlformats.org/officeDocument/2006/relationships/tags" Target="../tags/tag628.xml"/><Relationship Id="rId10" Type="http://schemas.openxmlformats.org/officeDocument/2006/relationships/tags" Target="../tags/tag610.xml"/><Relationship Id="rId19" Type="http://schemas.openxmlformats.org/officeDocument/2006/relationships/tags" Target="../tags/tag619.xml"/><Relationship Id="rId31" Type="http://schemas.openxmlformats.org/officeDocument/2006/relationships/image" Target="../media/image1.png"/><Relationship Id="rId4" Type="http://schemas.openxmlformats.org/officeDocument/2006/relationships/tags" Target="../tags/tag604.xml"/><Relationship Id="rId9" Type="http://schemas.openxmlformats.org/officeDocument/2006/relationships/tags" Target="../tags/tag609.xml"/><Relationship Id="rId14" Type="http://schemas.openxmlformats.org/officeDocument/2006/relationships/tags" Target="../tags/tag614.xml"/><Relationship Id="rId22" Type="http://schemas.openxmlformats.org/officeDocument/2006/relationships/tags" Target="../tags/tag622.xml"/><Relationship Id="rId27" Type="http://schemas.openxmlformats.org/officeDocument/2006/relationships/tags" Target="../tags/tag627.xml"/><Relationship Id="rId30" Type="http://schemas.openxmlformats.org/officeDocument/2006/relationships/notesSlide" Target="../notesSlides/notesSlide79.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8.xml"/></Relationships>
</file>

<file path=ppt/slides/_rels/slide8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1.xml"/><Relationship Id="rId1" Type="http://schemas.openxmlformats.org/officeDocument/2006/relationships/slideLayout" Target="../slideLayouts/slideLayout13.xml"/><Relationship Id="rId4" Type="http://schemas.microsoft.com/office/2007/relationships/hdphoto" Target="../media/hdphoto1.wdp"/></Relationships>
</file>

<file path=ppt/slides/_rels/slide83.xml.rels><?xml version="1.0" encoding="UTF-8" standalone="yes"?>
<Relationships xmlns="http://schemas.openxmlformats.org/package/2006/relationships"><Relationship Id="rId8" Type="http://schemas.openxmlformats.org/officeDocument/2006/relationships/tags" Target="../tags/tag636.xml"/><Relationship Id="rId13" Type="http://schemas.openxmlformats.org/officeDocument/2006/relationships/tags" Target="../tags/tag641.xml"/><Relationship Id="rId18" Type="http://schemas.openxmlformats.org/officeDocument/2006/relationships/tags" Target="../tags/tag646.xml"/><Relationship Id="rId26" Type="http://schemas.openxmlformats.org/officeDocument/2006/relationships/tags" Target="../tags/tag654.xml"/><Relationship Id="rId3" Type="http://schemas.openxmlformats.org/officeDocument/2006/relationships/tags" Target="../tags/tag631.xml"/><Relationship Id="rId21" Type="http://schemas.openxmlformats.org/officeDocument/2006/relationships/tags" Target="../tags/tag649.xml"/><Relationship Id="rId7" Type="http://schemas.openxmlformats.org/officeDocument/2006/relationships/tags" Target="../tags/tag635.xml"/><Relationship Id="rId12" Type="http://schemas.openxmlformats.org/officeDocument/2006/relationships/tags" Target="../tags/tag640.xml"/><Relationship Id="rId17" Type="http://schemas.openxmlformats.org/officeDocument/2006/relationships/tags" Target="../tags/tag645.xml"/><Relationship Id="rId25" Type="http://schemas.openxmlformats.org/officeDocument/2006/relationships/tags" Target="../tags/tag653.xml"/><Relationship Id="rId2" Type="http://schemas.openxmlformats.org/officeDocument/2006/relationships/tags" Target="../tags/tag630.xml"/><Relationship Id="rId16" Type="http://schemas.openxmlformats.org/officeDocument/2006/relationships/tags" Target="../tags/tag644.xml"/><Relationship Id="rId20" Type="http://schemas.openxmlformats.org/officeDocument/2006/relationships/tags" Target="../tags/tag648.xml"/><Relationship Id="rId29" Type="http://schemas.openxmlformats.org/officeDocument/2006/relationships/slideLayout" Target="../slideLayouts/slideLayout18.xml"/><Relationship Id="rId1" Type="http://schemas.openxmlformats.org/officeDocument/2006/relationships/tags" Target="../tags/tag629.xml"/><Relationship Id="rId6" Type="http://schemas.openxmlformats.org/officeDocument/2006/relationships/tags" Target="../tags/tag634.xml"/><Relationship Id="rId11" Type="http://schemas.openxmlformats.org/officeDocument/2006/relationships/tags" Target="../tags/tag639.xml"/><Relationship Id="rId24" Type="http://schemas.openxmlformats.org/officeDocument/2006/relationships/tags" Target="../tags/tag652.xml"/><Relationship Id="rId32" Type="http://schemas.microsoft.com/office/2007/relationships/hdphoto" Target="../media/hdphoto1.wdp"/><Relationship Id="rId5" Type="http://schemas.openxmlformats.org/officeDocument/2006/relationships/tags" Target="../tags/tag633.xml"/><Relationship Id="rId15" Type="http://schemas.openxmlformats.org/officeDocument/2006/relationships/tags" Target="../tags/tag643.xml"/><Relationship Id="rId23" Type="http://schemas.openxmlformats.org/officeDocument/2006/relationships/tags" Target="../tags/tag651.xml"/><Relationship Id="rId28" Type="http://schemas.openxmlformats.org/officeDocument/2006/relationships/tags" Target="../tags/tag656.xml"/><Relationship Id="rId10" Type="http://schemas.openxmlformats.org/officeDocument/2006/relationships/tags" Target="../tags/tag638.xml"/><Relationship Id="rId19" Type="http://schemas.openxmlformats.org/officeDocument/2006/relationships/tags" Target="../tags/tag647.xml"/><Relationship Id="rId31" Type="http://schemas.openxmlformats.org/officeDocument/2006/relationships/image" Target="../media/image1.png"/><Relationship Id="rId4" Type="http://schemas.openxmlformats.org/officeDocument/2006/relationships/tags" Target="../tags/tag632.xml"/><Relationship Id="rId9" Type="http://schemas.openxmlformats.org/officeDocument/2006/relationships/tags" Target="../tags/tag637.xml"/><Relationship Id="rId14" Type="http://schemas.openxmlformats.org/officeDocument/2006/relationships/tags" Target="../tags/tag642.xml"/><Relationship Id="rId22" Type="http://schemas.openxmlformats.org/officeDocument/2006/relationships/tags" Target="../tags/tag650.xml"/><Relationship Id="rId27" Type="http://schemas.openxmlformats.org/officeDocument/2006/relationships/tags" Target="../tags/tag655.xml"/><Relationship Id="rId30" Type="http://schemas.openxmlformats.org/officeDocument/2006/relationships/notesSlide" Target="../notesSlides/notesSlide82.xml"/></Relationships>
</file>

<file path=ppt/slides/_rels/slide84.xml.rels><?xml version="1.0" encoding="UTF-8" standalone="yes"?>
<Relationships xmlns="http://schemas.openxmlformats.org/package/2006/relationships"><Relationship Id="rId8" Type="http://schemas.openxmlformats.org/officeDocument/2006/relationships/tags" Target="../tags/tag664.xml"/><Relationship Id="rId13" Type="http://schemas.openxmlformats.org/officeDocument/2006/relationships/tags" Target="../tags/tag669.xml"/><Relationship Id="rId18" Type="http://schemas.openxmlformats.org/officeDocument/2006/relationships/tags" Target="../tags/tag674.xml"/><Relationship Id="rId26" Type="http://schemas.openxmlformats.org/officeDocument/2006/relationships/tags" Target="../tags/tag682.xml"/><Relationship Id="rId3" Type="http://schemas.openxmlformats.org/officeDocument/2006/relationships/tags" Target="../tags/tag659.xml"/><Relationship Id="rId21" Type="http://schemas.openxmlformats.org/officeDocument/2006/relationships/tags" Target="../tags/tag677.xml"/><Relationship Id="rId7" Type="http://schemas.openxmlformats.org/officeDocument/2006/relationships/tags" Target="../tags/tag663.xml"/><Relationship Id="rId12" Type="http://schemas.openxmlformats.org/officeDocument/2006/relationships/tags" Target="../tags/tag668.xml"/><Relationship Id="rId17" Type="http://schemas.openxmlformats.org/officeDocument/2006/relationships/tags" Target="../tags/tag673.xml"/><Relationship Id="rId25" Type="http://schemas.openxmlformats.org/officeDocument/2006/relationships/tags" Target="../tags/tag681.xml"/><Relationship Id="rId2" Type="http://schemas.openxmlformats.org/officeDocument/2006/relationships/tags" Target="../tags/tag658.xml"/><Relationship Id="rId16" Type="http://schemas.openxmlformats.org/officeDocument/2006/relationships/tags" Target="../tags/tag672.xml"/><Relationship Id="rId20" Type="http://schemas.openxmlformats.org/officeDocument/2006/relationships/tags" Target="../tags/tag676.xml"/><Relationship Id="rId29" Type="http://schemas.openxmlformats.org/officeDocument/2006/relationships/slideLayout" Target="../slideLayouts/slideLayout18.xml"/><Relationship Id="rId1" Type="http://schemas.openxmlformats.org/officeDocument/2006/relationships/tags" Target="../tags/tag657.xml"/><Relationship Id="rId6" Type="http://schemas.openxmlformats.org/officeDocument/2006/relationships/tags" Target="../tags/tag662.xml"/><Relationship Id="rId11" Type="http://schemas.openxmlformats.org/officeDocument/2006/relationships/tags" Target="../tags/tag667.xml"/><Relationship Id="rId24" Type="http://schemas.openxmlformats.org/officeDocument/2006/relationships/tags" Target="../tags/tag680.xml"/><Relationship Id="rId32" Type="http://schemas.microsoft.com/office/2007/relationships/hdphoto" Target="../media/hdphoto1.wdp"/><Relationship Id="rId5" Type="http://schemas.openxmlformats.org/officeDocument/2006/relationships/tags" Target="../tags/tag661.xml"/><Relationship Id="rId15" Type="http://schemas.openxmlformats.org/officeDocument/2006/relationships/tags" Target="../tags/tag671.xml"/><Relationship Id="rId23" Type="http://schemas.openxmlformats.org/officeDocument/2006/relationships/tags" Target="../tags/tag679.xml"/><Relationship Id="rId28" Type="http://schemas.openxmlformats.org/officeDocument/2006/relationships/tags" Target="../tags/tag684.xml"/><Relationship Id="rId10" Type="http://schemas.openxmlformats.org/officeDocument/2006/relationships/tags" Target="../tags/tag666.xml"/><Relationship Id="rId19" Type="http://schemas.openxmlformats.org/officeDocument/2006/relationships/tags" Target="../tags/tag675.xml"/><Relationship Id="rId31" Type="http://schemas.openxmlformats.org/officeDocument/2006/relationships/image" Target="../media/image1.png"/><Relationship Id="rId4" Type="http://schemas.openxmlformats.org/officeDocument/2006/relationships/tags" Target="../tags/tag660.xml"/><Relationship Id="rId9" Type="http://schemas.openxmlformats.org/officeDocument/2006/relationships/tags" Target="../tags/tag665.xml"/><Relationship Id="rId14" Type="http://schemas.openxmlformats.org/officeDocument/2006/relationships/tags" Target="../tags/tag670.xml"/><Relationship Id="rId22" Type="http://schemas.openxmlformats.org/officeDocument/2006/relationships/tags" Target="../tags/tag678.xml"/><Relationship Id="rId27" Type="http://schemas.openxmlformats.org/officeDocument/2006/relationships/tags" Target="../tags/tag683.xml"/><Relationship Id="rId30" Type="http://schemas.openxmlformats.org/officeDocument/2006/relationships/notesSlide" Target="../notesSlides/notesSlide83.xml"/></Relationships>
</file>

<file path=ppt/slides/_rels/slide85.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84.xml"/><Relationship Id="rId1" Type="http://schemas.openxmlformats.org/officeDocument/2006/relationships/slideLayout" Target="../slideLayouts/slideLayout18.xml"/></Relationships>
</file>

<file path=ppt/slides/_rels/slide86.xml.rels><?xml version="1.0" encoding="UTF-8" standalone="yes"?>
<Relationships xmlns="http://schemas.openxmlformats.org/package/2006/relationships"><Relationship Id="rId8" Type="http://schemas.openxmlformats.org/officeDocument/2006/relationships/tags" Target="../tags/tag692.xml"/><Relationship Id="rId13" Type="http://schemas.openxmlformats.org/officeDocument/2006/relationships/tags" Target="../tags/tag697.xml"/><Relationship Id="rId18" Type="http://schemas.openxmlformats.org/officeDocument/2006/relationships/tags" Target="../tags/tag702.xml"/><Relationship Id="rId26" Type="http://schemas.openxmlformats.org/officeDocument/2006/relationships/tags" Target="../tags/tag710.xml"/><Relationship Id="rId3" Type="http://schemas.openxmlformats.org/officeDocument/2006/relationships/tags" Target="../tags/tag687.xml"/><Relationship Id="rId21" Type="http://schemas.openxmlformats.org/officeDocument/2006/relationships/tags" Target="../tags/tag705.xml"/><Relationship Id="rId7" Type="http://schemas.openxmlformats.org/officeDocument/2006/relationships/tags" Target="../tags/tag691.xml"/><Relationship Id="rId12" Type="http://schemas.openxmlformats.org/officeDocument/2006/relationships/tags" Target="../tags/tag696.xml"/><Relationship Id="rId17" Type="http://schemas.openxmlformats.org/officeDocument/2006/relationships/tags" Target="../tags/tag701.xml"/><Relationship Id="rId25" Type="http://schemas.openxmlformats.org/officeDocument/2006/relationships/tags" Target="../tags/tag709.xml"/><Relationship Id="rId2" Type="http://schemas.openxmlformats.org/officeDocument/2006/relationships/tags" Target="../tags/tag686.xml"/><Relationship Id="rId16" Type="http://schemas.openxmlformats.org/officeDocument/2006/relationships/tags" Target="../tags/tag700.xml"/><Relationship Id="rId20" Type="http://schemas.openxmlformats.org/officeDocument/2006/relationships/tags" Target="../tags/tag704.xml"/><Relationship Id="rId29" Type="http://schemas.openxmlformats.org/officeDocument/2006/relationships/slideLayout" Target="../slideLayouts/slideLayout18.xml"/><Relationship Id="rId1" Type="http://schemas.openxmlformats.org/officeDocument/2006/relationships/tags" Target="../tags/tag685.xml"/><Relationship Id="rId6" Type="http://schemas.openxmlformats.org/officeDocument/2006/relationships/tags" Target="../tags/tag690.xml"/><Relationship Id="rId11" Type="http://schemas.openxmlformats.org/officeDocument/2006/relationships/tags" Target="../tags/tag695.xml"/><Relationship Id="rId24" Type="http://schemas.openxmlformats.org/officeDocument/2006/relationships/tags" Target="../tags/tag708.xml"/><Relationship Id="rId32" Type="http://schemas.microsoft.com/office/2007/relationships/hdphoto" Target="../media/hdphoto1.wdp"/><Relationship Id="rId5" Type="http://schemas.openxmlformats.org/officeDocument/2006/relationships/tags" Target="../tags/tag689.xml"/><Relationship Id="rId15" Type="http://schemas.openxmlformats.org/officeDocument/2006/relationships/tags" Target="../tags/tag699.xml"/><Relationship Id="rId23" Type="http://schemas.openxmlformats.org/officeDocument/2006/relationships/tags" Target="../tags/tag707.xml"/><Relationship Id="rId28" Type="http://schemas.openxmlformats.org/officeDocument/2006/relationships/tags" Target="../tags/tag712.xml"/><Relationship Id="rId10" Type="http://schemas.openxmlformats.org/officeDocument/2006/relationships/tags" Target="../tags/tag694.xml"/><Relationship Id="rId19" Type="http://schemas.openxmlformats.org/officeDocument/2006/relationships/tags" Target="../tags/tag703.xml"/><Relationship Id="rId31" Type="http://schemas.openxmlformats.org/officeDocument/2006/relationships/image" Target="../media/image1.png"/><Relationship Id="rId4" Type="http://schemas.openxmlformats.org/officeDocument/2006/relationships/tags" Target="../tags/tag688.xml"/><Relationship Id="rId9" Type="http://schemas.openxmlformats.org/officeDocument/2006/relationships/tags" Target="../tags/tag693.xml"/><Relationship Id="rId14" Type="http://schemas.openxmlformats.org/officeDocument/2006/relationships/tags" Target="../tags/tag698.xml"/><Relationship Id="rId22" Type="http://schemas.openxmlformats.org/officeDocument/2006/relationships/tags" Target="../tags/tag706.xml"/><Relationship Id="rId27" Type="http://schemas.openxmlformats.org/officeDocument/2006/relationships/tags" Target="../tags/tag711.xml"/><Relationship Id="rId30" Type="http://schemas.openxmlformats.org/officeDocument/2006/relationships/notesSlide" Target="../notesSlides/notesSlide85.xml"/></Relationships>
</file>

<file path=ppt/slides/_rels/slide87.xml.rels><?xml version="1.0" encoding="UTF-8" standalone="yes"?>
<Relationships xmlns="http://schemas.openxmlformats.org/package/2006/relationships"><Relationship Id="rId3" Type="http://schemas.openxmlformats.org/officeDocument/2006/relationships/image" Target="../media/image85.png"/><Relationship Id="rId7" Type="http://schemas.openxmlformats.org/officeDocument/2006/relationships/image" Target="../media/image88.png"/><Relationship Id="rId2" Type="http://schemas.openxmlformats.org/officeDocument/2006/relationships/notesSlide" Target="../notesSlides/notesSlide86.xml"/><Relationship Id="rId1" Type="http://schemas.openxmlformats.org/officeDocument/2006/relationships/slideLayout" Target="../slideLayouts/slideLayout18.xml"/><Relationship Id="rId6" Type="http://schemas.openxmlformats.org/officeDocument/2006/relationships/customXml" Target="../ink/ink4.xml"/><Relationship Id="rId5" Type="http://schemas.openxmlformats.org/officeDocument/2006/relationships/image" Target="../media/image87.png"/><Relationship Id="rId4" Type="http://schemas.openxmlformats.org/officeDocument/2006/relationships/image" Target="../media/image86.png"/></Relationships>
</file>

<file path=ppt/slides/_rels/slide88.xml.rels><?xml version="1.0" encoding="UTF-8" standalone="yes"?>
<Relationships xmlns="http://schemas.openxmlformats.org/package/2006/relationships"><Relationship Id="rId8" Type="http://schemas.openxmlformats.org/officeDocument/2006/relationships/image" Target="../media/image92.png"/><Relationship Id="rId3" Type="http://schemas.openxmlformats.org/officeDocument/2006/relationships/image" Target="../media/image89.png"/><Relationship Id="rId7" Type="http://schemas.openxmlformats.org/officeDocument/2006/relationships/customXml" Target="../ink/ink6.xml"/><Relationship Id="rId2" Type="http://schemas.openxmlformats.org/officeDocument/2006/relationships/notesSlide" Target="../notesSlides/notesSlide87.xml"/><Relationship Id="rId1" Type="http://schemas.openxmlformats.org/officeDocument/2006/relationships/slideLayout" Target="../slideLayouts/slideLayout18.xml"/><Relationship Id="rId6" Type="http://schemas.openxmlformats.org/officeDocument/2006/relationships/image" Target="../media/image91.png"/><Relationship Id="rId5" Type="http://schemas.openxmlformats.org/officeDocument/2006/relationships/customXml" Target="../ink/ink5.xml"/><Relationship Id="rId4" Type="http://schemas.openxmlformats.org/officeDocument/2006/relationships/image" Target="../media/image90.png"/></Relationships>
</file>

<file path=ppt/slides/_rels/slide89.xml.rels><?xml version="1.0" encoding="UTF-8" standalone="yes"?>
<Relationships xmlns="http://schemas.openxmlformats.org/package/2006/relationships"><Relationship Id="rId8" Type="http://schemas.openxmlformats.org/officeDocument/2006/relationships/image" Target="../media/image97.png"/><Relationship Id="rId13" Type="http://schemas.openxmlformats.org/officeDocument/2006/relationships/customXml" Target="../ink/ink10.xml"/><Relationship Id="rId18" Type="http://schemas.openxmlformats.org/officeDocument/2006/relationships/image" Target="../media/image103.png"/><Relationship Id="rId3" Type="http://schemas.openxmlformats.org/officeDocument/2006/relationships/image" Target="../media/image93.png"/><Relationship Id="rId21" Type="http://schemas.openxmlformats.org/officeDocument/2006/relationships/image" Target="../media/image106.png"/><Relationship Id="rId7" Type="http://schemas.openxmlformats.org/officeDocument/2006/relationships/customXml" Target="../ink/ink7.xml"/><Relationship Id="rId12" Type="http://schemas.openxmlformats.org/officeDocument/2006/relationships/image" Target="../media/image99.png"/><Relationship Id="rId17" Type="http://schemas.openxmlformats.org/officeDocument/2006/relationships/image" Target="../media/image102.png"/><Relationship Id="rId2" Type="http://schemas.openxmlformats.org/officeDocument/2006/relationships/notesSlide" Target="../notesSlides/notesSlide88.xml"/><Relationship Id="rId16" Type="http://schemas.openxmlformats.org/officeDocument/2006/relationships/image" Target="../media/image101.png"/><Relationship Id="rId20" Type="http://schemas.openxmlformats.org/officeDocument/2006/relationships/image" Target="../media/image105.png"/><Relationship Id="rId1" Type="http://schemas.openxmlformats.org/officeDocument/2006/relationships/slideLayout" Target="../slideLayouts/slideLayout18.xml"/><Relationship Id="rId6" Type="http://schemas.openxmlformats.org/officeDocument/2006/relationships/image" Target="../media/image96.png"/><Relationship Id="rId11" Type="http://schemas.openxmlformats.org/officeDocument/2006/relationships/customXml" Target="../ink/ink9.xml"/><Relationship Id="rId5" Type="http://schemas.openxmlformats.org/officeDocument/2006/relationships/image" Target="../media/image95.png"/><Relationship Id="rId15" Type="http://schemas.openxmlformats.org/officeDocument/2006/relationships/customXml" Target="../ink/ink11.xml"/><Relationship Id="rId10" Type="http://schemas.openxmlformats.org/officeDocument/2006/relationships/image" Target="../media/image98.png"/><Relationship Id="rId19" Type="http://schemas.openxmlformats.org/officeDocument/2006/relationships/image" Target="../media/image104.png"/><Relationship Id="rId4" Type="http://schemas.openxmlformats.org/officeDocument/2006/relationships/image" Target="../media/image94.png"/><Relationship Id="rId9" Type="http://schemas.openxmlformats.org/officeDocument/2006/relationships/customXml" Target="../ink/ink8.xml"/><Relationship Id="rId14" Type="http://schemas.openxmlformats.org/officeDocument/2006/relationships/image" Target="../media/image100.png"/><Relationship Id="rId22" Type="http://schemas.openxmlformats.org/officeDocument/2006/relationships/image" Target="../media/image107.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90.xml.rels><?xml version="1.0" encoding="UTF-8" standalone="yes"?>
<Relationships xmlns="http://schemas.openxmlformats.org/package/2006/relationships"><Relationship Id="rId8" Type="http://schemas.openxmlformats.org/officeDocument/2006/relationships/tags" Target="../tags/tag720.xml"/><Relationship Id="rId13" Type="http://schemas.openxmlformats.org/officeDocument/2006/relationships/tags" Target="../tags/tag725.xml"/><Relationship Id="rId18" Type="http://schemas.openxmlformats.org/officeDocument/2006/relationships/tags" Target="../tags/tag730.xml"/><Relationship Id="rId26" Type="http://schemas.openxmlformats.org/officeDocument/2006/relationships/tags" Target="../tags/tag738.xml"/><Relationship Id="rId3" Type="http://schemas.openxmlformats.org/officeDocument/2006/relationships/tags" Target="../tags/tag715.xml"/><Relationship Id="rId21" Type="http://schemas.openxmlformats.org/officeDocument/2006/relationships/tags" Target="../tags/tag733.xml"/><Relationship Id="rId7" Type="http://schemas.openxmlformats.org/officeDocument/2006/relationships/tags" Target="../tags/tag719.xml"/><Relationship Id="rId12" Type="http://schemas.openxmlformats.org/officeDocument/2006/relationships/tags" Target="../tags/tag724.xml"/><Relationship Id="rId17" Type="http://schemas.openxmlformats.org/officeDocument/2006/relationships/tags" Target="../tags/tag729.xml"/><Relationship Id="rId25" Type="http://schemas.openxmlformats.org/officeDocument/2006/relationships/tags" Target="../tags/tag737.xml"/><Relationship Id="rId2" Type="http://schemas.openxmlformats.org/officeDocument/2006/relationships/tags" Target="../tags/tag714.xml"/><Relationship Id="rId16" Type="http://schemas.openxmlformats.org/officeDocument/2006/relationships/tags" Target="../tags/tag728.xml"/><Relationship Id="rId20" Type="http://schemas.openxmlformats.org/officeDocument/2006/relationships/tags" Target="../tags/tag732.xml"/><Relationship Id="rId29" Type="http://schemas.openxmlformats.org/officeDocument/2006/relationships/slideLayout" Target="../slideLayouts/slideLayout18.xml"/><Relationship Id="rId1" Type="http://schemas.openxmlformats.org/officeDocument/2006/relationships/tags" Target="../tags/tag713.xml"/><Relationship Id="rId6" Type="http://schemas.openxmlformats.org/officeDocument/2006/relationships/tags" Target="../tags/tag718.xml"/><Relationship Id="rId11" Type="http://schemas.openxmlformats.org/officeDocument/2006/relationships/tags" Target="../tags/tag723.xml"/><Relationship Id="rId24" Type="http://schemas.openxmlformats.org/officeDocument/2006/relationships/tags" Target="../tags/tag736.xml"/><Relationship Id="rId32" Type="http://schemas.microsoft.com/office/2007/relationships/hdphoto" Target="../media/hdphoto1.wdp"/><Relationship Id="rId5" Type="http://schemas.openxmlformats.org/officeDocument/2006/relationships/tags" Target="../tags/tag717.xml"/><Relationship Id="rId15" Type="http://schemas.openxmlformats.org/officeDocument/2006/relationships/tags" Target="../tags/tag727.xml"/><Relationship Id="rId23" Type="http://schemas.openxmlformats.org/officeDocument/2006/relationships/tags" Target="../tags/tag735.xml"/><Relationship Id="rId28" Type="http://schemas.openxmlformats.org/officeDocument/2006/relationships/tags" Target="../tags/tag740.xml"/><Relationship Id="rId10" Type="http://schemas.openxmlformats.org/officeDocument/2006/relationships/tags" Target="../tags/tag722.xml"/><Relationship Id="rId19" Type="http://schemas.openxmlformats.org/officeDocument/2006/relationships/tags" Target="../tags/tag731.xml"/><Relationship Id="rId31" Type="http://schemas.openxmlformats.org/officeDocument/2006/relationships/image" Target="../media/image1.png"/><Relationship Id="rId4" Type="http://schemas.openxmlformats.org/officeDocument/2006/relationships/tags" Target="../tags/tag716.xml"/><Relationship Id="rId9" Type="http://schemas.openxmlformats.org/officeDocument/2006/relationships/tags" Target="../tags/tag721.xml"/><Relationship Id="rId14" Type="http://schemas.openxmlformats.org/officeDocument/2006/relationships/tags" Target="../tags/tag726.xml"/><Relationship Id="rId22" Type="http://schemas.openxmlformats.org/officeDocument/2006/relationships/tags" Target="../tags/tag734.xml"/><Relationship Id="rId27" Type="http://schemas.openxmlformats.org/officeDocument/2006/relationships/tags" Target="../tags/tag739.xml"/><Relationship Id="rId30" Type="http://schemas.openxmlformats.org/officeDocument/2006/relationships/notesSlide" Target="../notesSlides/notesSlide89.xml"/></Relationships>
</file>

<file path=ppt/slides/_rels/slide91.xml.rels><?xml version="1.0" encoding="UTF-8" standalone="yes"?>
<Relationships xmlns="http://schemas.openxmlformats.org/package/2006/relationships"><Relationship Id="rId8" Type="http://schemas.openxmlformats.org/officeDocument/2006/relationships/customXml" Target="../ink/ink13.xml"/><Relationship Id="rId13" Type="http://schemas.openxmlformats.org/officeDocument/2006/relationships/image" Target="../media/image112.png"/><Relationship Id="rId18" Type="http://schemas.openxmlformats.org/officeDocument/2006/relationships/image" Target="../media/image115.png"/><Relationship Id="rId26" Type="http://schemas.openxmlformats.org/officeDocument/2006/relationships/image" Target="../media/image119.png"/><Relationship Id="rId3" Type="http://schemas.openxmlformats.org/officeDocument/2006/relationships/slideLayout" Target="../slideLayouts/slideLayout18.xml"/><Relationship Id="rId21" Type="http://schemas.openxmlformats.org/officeDocument/2006/relationships/customXml" Target="../ink/ink19.xml"/><Relationship Id="rId7" Type="http://schemas.openxmlformats.org/officeDocument/2006/relationships/image" Target="../media/image109.png"/><Relationship Id="rId12" Type="http://schemas.openxmlformats.org/officeDocument/2006/relationships/customXml" Target="../ink/ink15.xml"/><Relationship Id="rId17" Type="http://schemas.openxmlformats.org/officeDocument/2006/relationships/image" Target="../media/image114.png"/><Relationship Id="rId25" Type="http://schemas.openxmlformats.org/officeDocument/2006/relationships/customXml" Target="../ink/ink21.xml"/><Relationship Id="rId2" Type="http://schemas.openxmlformats.org/officeDocument/2006/relationships/tags" Target="../tags/tag742.xml"/><Relationship Id="rId16" Type="http://schemas.openxmlformats.org/officeDocument/2006/relationships/customXml" Target="../ink/ink17.xml"/><Relationship Id="rId20" Type="http://schemas.openxmlformats.org/officeDocument/2006/relationships/image" Target="../media/image116.png"/><Relationship Id="rId29" Type="http://schemas.openxmlformats.org/officeDocument/2006/relationships/image" Target="../media/image121.png"/><Relationship Id="rId1" Type="http://schemas.openxmlformats.org/officeDocument/2006/relationships/tags" Target="../tags/tag741.xml"/><Relationship Id="rId6" Type="http://schemas.openxmlformats.org/officeDocument/2006/relationships/customXml" Target="../ink/ink12.xml"/><Relationship Id="rId11" Type="http://schemas.openxmlformats.org/officeDocument/2006/relationships/image" Target="../media/image111.png"/><Relationship Id="rId24" Type="http://schemas.openxmlformats.org/officeDocument/2006/relationships/image" Target="../media/image118.png"/><Relationship Id="rId5" Type="http://schemas.openxmlformats.org/officeDocument/2006/relationships/image" Target="../media/image108.png"/><Relationship Id="rId15" Type="http://schemas.openxmlformats.org/officeDocument/2006/relationships/image" Target="../media/image113.png"/><Relationship Id="rId23" Type="http://schemas.openxmlformats.org/officeDocument/2006/relationships/customXml" Target="../ink/ink20.xml"/><Relationship Id="rId28" Type="http://schemas.openxmlformats.org/officeDocument/2006/relationships/image" Target="../media/image120.png"/><Relationship Id="rId10" Type="http://schemas.openxmlformats.org/officeDocument/2006/relationships/customXml" Target="../ink/ink14.xml"/><Relationship Id="rId19" Type="http://schemas.openxmlformats.org/officeDocument/2006/relationships/customXml" Target="../ink/ink18.xml"/><Relationship Id="rId4" Type="http://schemas.openxmlformats.org/officeDocument/2006/relationships/notesSlide" Target="../notesSlides/notesSlide90.xml"/><Relationship Id="rId9" Type="http://schemas.openxmlformats.org/officeDocument/2006/relationships/image" Target="../media/image110.png"/><Relationship Id="rId14" Type="http://schemas.openxmlformats.org/officeDocument/2006/relationships/customXml" Target="../ink/ink16.xml"/><Relationship Id="rId22" Type="http://schemas.openxmlformats.org/officeDocument/2006/relationships/image" Target="../media/image117.png"/><Relationship Id="rId27" Type="http://schemas.openxmlformats.org/officeDocument/2006/relationships/customXml" Target="../ink/ink22.xml"/></Relationships>
</file>

<file path=ppt/slides/_rels/slide92.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24.png"/><Relationship Id="rId2" Type="http://schemas.openxmlformats.org/officeDocument/2006/relationships/tags" Target="../tags/tag744.xml"/><Relationship Id="rId1" Type="http://schemas.openxmlformats.org/officeDocument/2006/relationships/tags" Target="../tags/tag743.xml"/><Relationship Id="rId6" Type="http://schemas.openxmlformats.org/officeDocument/2006/relationships/image" Target="../media/image123.png"/><Relationship Id="rId5" Type="http://schemas.openxmlformats.org/officeDocument/2006/relationships/image" Target="../media/image122.png"/><Relationship Id="rId4" Type="http://schemas.openxmlformats.org/officeDocument/2006/relationships/notesSlide" Target="../notesSlides/notesSlide91.xml"/></Relationships>
</file>

<file path=ppt/slides/_rels/slide9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27.png"/><Relationship Id="rId2" Type="http://schemas.openxmlformats.org/officeDocument/2006/relationships/tags" Target="../tags/tag746.xml"/><Relationship Id="rId1" Type="http://schemas.openxmlformats.org/officeDocument/2006/relationships/tags" Target="../tags/tag745.xml"/><Relationship Id="rId6" Type="http://schemas.openxmlformats.org/officeDocument/2006/relationships/image" Target="../media/image126.png"/><Relationship Id="rId5" Type="http://schemas.openxmlformats.org/officeDocument/2006/relationships/image" Target="../media/image125.png"/><Relationship Id="rId4" Type="http://schemas.openxmlformats.org/officeDocument/2006/relationships/notesSlide" Target="../notesSlides/notesSlide92.xml"/></Relationships>
</file>

<file path=ppt/slides/_rels/slide9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748.xml"/><Relationship Id="rId1" Type="http://schemas.openxmlformats.org/officeDocument/2006/relationships/tags" Target="../tags/tag747.xml"/><Relationship Id="rId6" Type="http://schemas.openxmlformats.org/officeDocument/2006/relationships/image" Target="../media/image129.png"/><Relationship Id="rId5" Type="http://schemas.openxmlformats.org/officeDocument/2006/relationships/image" Target="../media/image128.png"/><Relationship Id="rId4" Type="http://schemas.openxmlformats.org/officeDocument/2006/relationships/notesSlide" Target="../notesSlides/notesSlide93.xml"/></Relationships>
</file>

<file path=ppt/slides/_rels/slide9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750.xml"/><Relationship Id="rId1" Type="http://schemas.openxmlformats.org/officeDocument/2006/relationships/tags" Target="../tags/tag749.xml"/><Relationship Id="rId5" Type="http://schemas.openxmlformats.org/officeDocument/2006/relationships/image" Target="../media/image130.png"/><Relationship Id="rId4" Type="http://schemas.openxmlformats.org/officeDocument/2006/relationships/notesSlide" Target="../notesSlides/notesSlide94.xml"/></Relationships>
</file>

<file path=ppt/slides/_rels/slide9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752.xml"/><Relationship Id="rId1" Type="http://schemas.openxmlformats.org/officeDocument/2006/relationships/tags" Target="../tags/tag751.xml"/><Relationship Id="rId6" Type="http://schemas.openxmlformats.org/officeDocument/2006/relationships/image" Target="../media/image132.png"/><Relationship Id="rId5" Type="http://schemas.openxmlformats.org/officeDocument/2006/relationships/image" Target="../media/image131.png"/><Relationship Id="rId4" Type="http://schemas.openxmlformats.org/officeDocument/2006/relationships/notesSlide" Target="../notesSlides/notesSlide95.xml"/></Relationships>
</file>

<file path=ppt/slides/_rels/slide97.xml.rels><?xml version="1.0" encoding="UTF-8" standalone="yes"?>
<Relationships xmlns="http://schemas.openxmlformats.org/package/2006/relationships"><Relationship Id="rId8" Type="http://schemas.openxmlformats.org/officeDocument/2006/relationships/tags" Target="../tags/tag760.xml"/><Relationship Id="rId13" Type="http://schemas.openxmlformats.org/officeDocument/2006/relationships/tags" Target="../tags/tag765.xml"/><Relationship Id="rId18" Type="http://schemas.openxmlformats.org/officeDocument/2006/relationships/tags" Target="../tags/tag770.xml"/><Relationship Id="rId26" Type="http://schemas.openxmlformats.org/officeDocument/2006/relationships/tags" Target="../tags/tag778.xml"/><Relationship Id="rId3" Type="http://schemas.openxmlformats.org/officeDocument/2006/relationships/tags" Target="../tags/tag755.xml"/><Relationship Id="rId21" Type="http://schemas.openxmlformats.org/officeDocument/2006/relationships/tags" Target="../tags/tag773.xml"/><Relationship Id="rId7" Type="http://schemas.openxmlformats.org/officeDocument/2006/relationships/tags" Target="../tags/tag759.xml"/><Relationship Id="rId12" Type="http://schemas.openxmlformats.org/officeDocument/2006/relationships/tags" Target="../tags/tag764.xml"/><Relationship Id="rId17" Type="http://schemas.openxmlformats.org/officeDocument/2006/relationships/tags" Target="../tags/tag769.xml"/><Relationship Id="rId25" Type="http://schemas.openxmlformats.org/officeDocument/2006/relationships/tags" Target="../tags/tag777.xml"/><Relationship Id="rId2" Type="http://schemas.openxmlformats.org/officeDocument/2006/relationships/tags" Target="../tags/tag754.xml"/><Relationship Id="rId16" Type="http://schemas.openxmlformats.org/officeDocument/2006/relationships/tags" Target="../tags/tag768.xml"/><Relationship Id="rId20" Type="http://schemas.openxmlformats.org/officeDocument/2006/relationships/tags" Target="../tags/tag772.xml"/><Relationship Id="rId29" Type="http://schemas.openxmlformats.org/officeDocument/2006/relationships/slideLayout" Target="../slideLayouts/slideLayout18.xml"/><Relationship Id="rId1" Type="http://schemas.openxmlformats.org/officeDocument/2006/relationships/tags" Target="../tags/tag753.xml"/><Relationship Id="rId6" Type="http://schemas.openxmlformats.org/officeDocument/2006/relationships/tags" Target="../tags/tag758.xml"/><Relationship Id="rId11" Type="http://schemas.openxmlformats.org/officeDocument/2006/relationships/tags" Target="../tags/tag763.xml"/><Relationship Id="rId24" Type="http://schemas.openxmlformats.org/officeDocument/2006/relationships/tags" Target="../tags/tag776.xml"/><Relationship Id="rId32" Type="http://schemas.microsoft.com/office/2007/relationships/hdphoto" Target="../media/hdphoto1.wdp"/><Relationship Id="rId5" Type="http://schemas.openxmlformats.org/officeDocument/2006/relationships/tags" Target="../tags/tag757.xml"/><Relationship Id="rId15" Type="http://schemas.openxmlformats.org/officeDocument/2006/relationships/tags" Target="../tags/tag767.xml"/><Relationship Id="rId23" Type="http://schemas.openxmlformats.org/officeDocument/2006/relationships/tags" Target="../tags/tag775.xml"/><Relationship Id="rId28" Type="http://schemas.openxmlformats.org/officeDocument/2006/relationships/tags" Target="../tags/tag780.xml"/><Relationship Id="rId10" Type="http://schemas.openxmlformats.org/officeDocument/2006/relationships/tags" Target="../tags/tag762.xml"/><Relationship Id="rId19" Type="http://schemas.openxmlformats.org/officeDocument/2006/relationships/tags" Target="../tags/tag771.xml"/><Relationship Id="rId31" Type="http://schemas.openxmlformats.org/officeDocument/2006/relationships/image" Target="../media/image1.png"/><Relationship Id="rId4" Type="http://schemas.openxmlformats.org/officeDocument/2006/relationships/tags" Target="../tags/tag756.xml"/><Relationship Id="rId9" Type="http://schemas.openxmlformats.org/officeDocument/2006/relationships/tags" Target="../tags/tag761.xml"/><Relationship Id="rId14" Type="http://schemas.openxmlformats.org/officeDocument/2006/relationships/tags" Target="../tags/tag766.xml"/><Relationship Id="rId22" Type="http://schemas.openxmlformats.org/officeDocument/2006/relationships/tags" Target="../tags/tag774.xml"/><Relationship Id="rId27" Type="http://schemas.openxmlformats.org/officeDocument/2006/relationships/tags" Target="../tags/tag779.xml"/><Relationship Id="rId30" Type="http://schemas.openxmlformats.org/officeDocument/2006/relationships/notesSlide" Target="../notesSlides/notesSlide96.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8.xml"/></Relationships>
</file>

<file path=ppt/slides/_rels/slide9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8.xml"/><Relationship Id="rId1" Type="http://schemas.openxmlformats.org/officeDocument/2006/relationships/slideLayout" Target="../slideLayouts/slideLayout18.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a:extLst>
              <a:ext uri="{FF2B5EF4-FFF2-40B4-BE49-F238E27FC236}">
                <a16:creationId xmlns:a16="http://schemas.microsoft.com/office/drawing/2014/main" id="{962D3CEE-F0F8-F419-2B0C-2EBC12322CAE}"/>
              </a:ext>
            </a:extLst>
          </p:cNvPr>
          <p:cNvSpPr/>
          <p:nvPr/>
        </p:nvSpPr>
        <p:spPr>
          <a:xfrm>
            <a:off x="0" y="577"/>
            <a:ext cx="12239891"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17" name="文本框 16"/>
          <p:cNvSpPr txBox="1"/>
          <p:nvPr/>
        </p:nvSpPr>
        <p:spPr>
          <a:xfrm>
            <a:off x="502862" y="578823"/>
            <a:ext cx="11186276" cy="754694"/>
          </a:xfrm>
          <a:prstGeom prst="rect">
            <a:avLst/>
          </a:prstGeom>
          <a:noFill/>
        </p:spPr>
        <p:txBody>
          <a:bodyPr wrap="square" rtlCol="0" anchor="t">
            <a:spAutoFit/>
          </a:bodyPr>
          <a:lstStyle/>
          <a:p>
            <a:pPr algn="ctr">
              <a:lnSpc>
                <a:spcPct val="150000"/>
              </a:lnSpc>
            </a:pPr>
            <a:r>
              <a:rPr lang="en-US" altLang="zh-CN" sz="3200" b="1" dirty="0">
                <a:solidFill>
                  <a:schemeClr val="bg1"/>
                </a:solidFill>
              </a:rPr>
              <a:t>Multi-view Information Bottleneck Representation Learning </a:t>
            </a:r>
            <a:endParaRPr lang="zh-CN" altLang="en-US" sz="3200" b="1" dirty="0">
              <a:solidFill>
                <a:schemeClr val="bg1"/>
              </a:solidFill>
            </a:endParaRPr>
          </a:p>
        </p:txBody>
      </p:sp>
      <p:grpSp>
        <p:nvGrpSpPr>
          <p:cNvPr id="22" name="组合 21">
            <a:extLst>
              <a:ext uri="{FF2B5EF4-FFF2-40B4-BE49-F238E27FC236}">
                <a16:creationId xmlns:a16="http://schemas.microsoft.com/office/drawing/2014/main" id="{6B0437DF-65FB-678A-8244-7FB036C07469}"/>
              </a:ext>
            </a:extLst>
          </p:cNvPr>
          <p:cNvGrpSpPr/>
          <p:nvPr/>
        </p:nvGrpSpPr>
        <p:grpSpPr>
          <a:xfrm>
            <a:off x="-1" y="6553200"/>
            <a:ext cx="12192001" cy="304800"/>
            <a:chOff x="0" y="6569404"/>
            <a:chExt cx="9144000" cy="288000"/>
          </a:xfrm>
        </p:grpSpPr>
        <p:sp>
          <p:nvSpPr>
            <p:cNvPr id="23" name="矩形 22">
              <a:extLst>
                <a:ext uri="{FF2B5EF4-FFF2-40B4-BE49-F238E27FC236}">
                  <a16:creationId xmlns:a16="http://schemas.microsoft.com/office/drawing/2014/main" id="{8D91179F-2F6D-2A56-A04B-5E85B832412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881BB7A8-0796-751E-A75D-ED7DD324AF2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5" name="灯片编号占位符 5">
            <a:extLst>
              <a:ext uri="{FF2B5EF4-FFF2-40B4-BE49-F238E27FC236}">
                <a16:creationId xmlns:a16="http://schemas.microsoft.com/office/drawing/2014/main" id="{EF41AA7E-BF04-5AE4-1A89-9311BB3338D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a:t>
            </a:fld>
            <a:endParaRPr lang="zh-HK" altLang="en-US" sz="1600" dirty="0">
              <a:solidFill>
                <a:schemeClr val="bg1"/>
              </a:solidFill>
            </a:endParaRPr>
          </a:p>
        </p:txBody>
      </p:sp>
      <p:sp>
        <p:nvSpPr>
          <p:cNvPr id="37" name="圆角矩形 3">
            <a:extLst>
              <a:ext uri="{FF2B5EF4-FFF2-40B4-BE49-F238E27FC236}">
                <a16:creationId xmlns:a16="http://schemas.microsoft.com/office/drawing/2014/main" id="{D478B680-EC16-4ADA-B353-8325FA671D37}"/>
              </a:ext>
            </a:extLst>
          </p:cNvPr>
          <p:cNvSpPr/>
          <p:nvPr>
            <p:custDataLst>
              <p:tags r:id="rId2"/>
            </p:custDataLst>
          </p:nvPr>
        </p:nvSpPr>
        <p:spPr>
          <a:xfrm>
            <a:off x="328809" y="2930115"/>
            <a:ext cx="2614571" cy="1195201"/>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rPr>
              <a:t>Multi-view IB in a supervised fashion</a:t>
            </a:r>
          </a:p>
        </p:txBody>
      </p:sp>
      <p:sp>
        <p:nvSpPr>
          <p:cNvPr id="38" name="圆角矩形 4">
            <a:extLst>
              <a:ext uri="{FF2B5EF4-FFF2-40B4-BE49-F238E27FC236}">
                <a16:creationId xmlns:a16="http://schemas.microsoft.com/office/drawing/2014/main" id="{F1A80A36-91AD-4CE0-A8E8-156268D27985}"/>
              </a:ext>
            </a:extLst>
          </p:cNvPr>
          <p:cNvSpPr/>
          <p:nvPr>
            <p:custDataLst>
              <p:tags r:id="rId3"/>
            </p:custDataLst>
          </p:nvPr>
        </p:nvSpPr>
        <p:spPr>
          <a:xfrm>
            <a:off x="4597278" y="2940450"/>
            <a:ext cx="2997444" cy="1200975"/>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Dual-view IB in a supervised fashion and data augmentation</a:t>
            </a:r>
          </a:p>
        </p:txBody>
      </p:sp>
      <p:sp>
        <p:nvSpPr>
          <p:cNvPr id="39" name="圆角矩形 5">
            <a:extLst>
              <a:ext uri="{FF2B5EF4-FFF2-40B4-BE49-F238E27FC236}">
                <a16:creationId xmlns:a16="http://schemas.microsoft.com/office/drawing/2014/main" id="{C92B549F-189B-4F7E-874D-7CEAB7F6841F}"/>
              </a:ext>
            </a:extLst>
          </p:cNvPr>
          <p:cNvSpPr/>
          <p:nvPr>
            <p:custDataLst>
              <p:tags r:id="rId4"/>
            </p:custDataLst>
          </p:nvPr>
        </p:nvSpPr>
        <p:spPr>
          <a:xfrm>
            <a:off x="9357942" y="2928425"/>
            <a:ext cx="2642058" cy="1225026"/>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Robust multi-view IB in a unsupervised fashion</a:t>
            </a:r>
          </a:p>
        </p:txBody>
      </p:sp>
      <p:sp>
        <p:nvSpPr>
          <p:cNvPr id="40" name="圆角矩形 6">
            <a:extLst>
              <a:ext uri="{FF2B5EF4-FFF2-40B4-BE49-F238E27FC236}">
                <a16:creationId xmlns:a16="http://schemas.microsoft.com/office/drawing/2014/main" id="{2DDF763D-EB6B-425C-810E-24A4C600ADB8}"/>
              </a:ext>
            </a:extLst>
          </p:cNvPr>
          <p:cNvSpPr/>
          <p:nvPr>
            <p:custDataLst>
              <p:tags r:id="rId5"/>
            </p:custDataLst>
          </p:nvPr>
        </p:nvSpPr>
        <p:spPr>
          <a:xfrm>
            <a:off x="6724681" y="4812210"/>
            <a:ext cx="3547319" cy="1191588"/>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Multi-view IB without variational approximation</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41" name="圆角矩形 7">
            <a:extLst>
              <a:ext uri="{FF2B5EF4-FFF2-40B4-BE49-F238E27FC236}">
                <a16:creationId xmlns:a16="http://schemas.microsoft.com/office/drawing/2014/main" id="{C57D063B-0CFA-4789-959F-7AC52B42AF1B}"/>
              </a:ext>
            </a:extLst>
          </p:cNvPr>
          <p:cNvSpPr/>
          <p:nvPr>
            <p:custDataLst>
              <p:tags r:id="rId6"/>
            </p:custDataLst>
          </p:nvPr>
        </p:nvSpPr>
        <p:spPr>
          <a:xfrm>
            <a:off x="1636095" y="4850204"/>
            <a:ext cx="3547319" cy="1154977"/>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Collaborative multi-view IB in a unsupervised fashion</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42" name="文本框 41">
            <a:extLst>
              <a:ext uri="{FF2B5EF4-FFF2-40B4-BE49-F238E27FC236}">
                <a16:creationId xmlns:a16="http://schemas.microsoft.com/office/drawing/2014/main" id="{9444E800-080E-4F05-B043-1603C3C7E58C}"/>
              </a:ext>
            </a:extLst>
          </p:cNvPr>
          <p:cNvSpPr txBox="1"/>
          <p:nvPr>
            <p:custDataLst>
              <p:tags r:id="rId7"/>
            </p:custDataLst>
          </p:nvPr>
        </p:nvSpPr>
        <p:spPr>
          <a:xfrm>
            <a:off x="1507230" y="2449538"/>
            <a:ext cx="421958" cy="330518"/>
          </a:xfrm>
          <a:prstGeom prst="rect">
            <a:avLst/>
          </a:prstGeom>
          <a:noFill/>
        </p:spPr>
        <p:txBody>
          <a:bodyPr wrap="none" rtlCol="0" anchor="t">
            <a:noAutofit/>
          </a:bodyPr>
          <a:lstStyle/>
          <a:p>
            <a:r>
              <a:rPr lang="zh-CN" altLang="en-US" b="1" dirty="0">
                <a:latin typeface="Calibri" panose="020F0502020204030204" charset="0"/>
              </a:rPr>
              <a:t>①</a:t>
            </a:r>
          </a:p>
        </p:txBody>
      </p:sp>
      <p:sp>
        <p:nvSpPr>
          <p:cNvPr id="43" name="文本框 42">
            <a:extLst>
              <a:ext uri="{FF2B5EF4-FFF2-40B4-BE49-F238E27FC236}">
                <a16:creationId xmlns:a16="http://schemas.microsoft.com/office/drawing/2014/main" id="{8AD5B681-6A5C-4AB0-AD4D-0A967C631BB3}"/>
              </a:ext>
            </a:extLst>
          </p:cNvPr>
          <p:cNvSpPr txBox="1"/>
          <p:nvPr>
            <p:custDataLst>
              <p:tags r:id="rId8"/>
            </p:custDataLst>
          </p:nvPr>
        </p:nvSpPr>
        <p:spPr>
          <a:xfrm>
            <a:off x="5888251" y="2431387"/>
            <a:ext cx="415498" cy="369332"/>
          </a:xfrm>
          <a:prstGeom prst="rect">
            <a:avLst/>
          </a:prstGeom>
          <a:noFill/>
        </p:spPr>
        <p:txBody>
          <a:bodyPr wrap="none" rtlCol="0" anchor="t">
            <a:spAutoFit/>
          </a:bodyPr>
          <a:lstStyle/>
          <a:p>
            <a:r>
              <a:rPr lang="zh-CN" altLang="en-US" b="1" dirty="0">
                <a:latin typeface="Calibri" panose="020F0502020204030204" charset="0"/>
              </a:rPr>
              <a:t>②</a:t>
            </a:r>
          </a:p>
        </p:txBody>
      </p:sp>
      <p:sp>
        <p:nvSpPr>
          <p:cNvPr id="44" name="文本框 43">
            <a:extLst>
              <a:ext uri="{FF2B5EF4-FFF2-40B4-BE49-F238E27FC236}">
                <a16:creationId xmlns:a16="http://schemas.microsoft.com/office/drawing/2014/main" id="{3CC427CB-F659-4FAA-B9ED-158F33BC9B9D}"/>
              </a:ext>
            </a:extLst>
          </p:cNvPr>
          <p:cNvSpPr txBox="1"/>
          <p:nvPr>
            <p:custDataLst>
              <p:tags r:id="rId9"/>
            </p:custDataLst>
          </p:nvPr>
        </p:nvSpPr>
        <p:spPr>
          <a:xfrm>
            <a:off x="10471222" y="2449538"/>
            <a:ext cx="415498" cy="369332"/>
          </a:xfrm>
          <a:prstGeom prst="rect">
            <a:avLst/>
          </a:prstGeom>
          <a:noFill/>
        </p:spPr>
        <p:txBody>
          <a:bodyPr wrap="none" rtlCol="0" anchor="t">
            <a:spAutoFit/>
          </a:bodyPr>
          <a:lstStyle/>
          <a:p>
            <a:r>
              <a:rPr lang="zh-CN" altLang="en-US" b="1" dirty="0">
                <a:latin typeface="Calibri" panose="020F0502020204030204" charset="0"/>
              </a:rPr>
              <a:t>③</a:t>
            </a:r>
          </a:p>
        </p:txBody>
      </p:sp>
      <p:sp>
        <p:nvSpPr>
          <p:cNvPr id="45" name="文本框 44">
            <a:extLst>
              <a:ext uri="{FF2B5EF4-FFF2-40B4-BE49-F238E27FC236}">
                <a16:creationId xmlns:a16="http://schemas.microsoft.com/office/drawing/2014/main" id="{D1D0E69A-ECBB-4DF9-9CD2-5F32BA41D605}"/>
              </a:ext>
            </a:extLst>
          </p:cNvPr>
          <p:cNvSpPr txBox="1"/>
          <p:nvPr>
            <p:custDataLst>
              <p:tags r:id="rId10"/>
            </p:custDataLst>
          </p:nvPr>
        </p:nvSpPr>
        <p:spPr>
          <a:xfrm>
            <a:off x="3202005" y="4383869"/>
            <a:ext cx="415498" cy="369332"/>
          </a:xfrm>
          <a:prstGeom prst="rect">
            <a:avLst/>
          </a:prstGeom>
          <a:noFill/>
        </p:spPr>
        <p:txBody>
          <a:bodyPr wrap="none" rtlCol="0" anchor="t">
            <a:spAutoFit/>
          </a:bodyPr>
          <a:lstStyle/>
          <a:p>
            <a:r>
              <a:rPr lang="zh-CN" altLang="en-US" b="1" dirty="0">
                <a:latin typeface="Calibri" panose="020F0502020204030204" charset="0"/>
              </a:rPr>
              <a:t>④</a:t>
            </a:r>
          </a:p>
        </p:txBody>
      </p:sp>
      <p:sp>
        <p:nvSpPr>
          <p:cNvPr id="46" name="文本框 45">
            <a:extLst>
              <a:ext uri="{FF2B5EF4-FFF2-40B4-BE49-F238E27FC236}">
                <a16:creationId xmlns:a16="http://schemas.microsoft.com/office/drawing/2014/main" id="{D049C498-3B5C-47C9-A7F9-7C30FA8F212A}"/>
              </a:ext>
            </a:extLst>
          </p:cNvPr>
          <p:cNvSpPr txBox="1"/>
          <p:nvPr>
            <p:custDataLst>
              <p:tags r:id="rId11"/>
            </p:custDataLst>
          </p:nvPr>
        </p:nvSpPr>
        <p:spPr>
          <a:xfrm>
            <a:off x="8290591" y="4365000"/>
            <a:ext cx="415498" cy="369332"/>
          </a:xfrm>
          <a:prstGeom prst="rect">
            <a:avLst/>
          </a:prstGeom>
          <a:noFill/>
        </p:spPr>
        <p:txBody>
          <a:bodyPr wrap="none" rtlCol="0" anchor="t">
            <a:spAutoFit/>
          </a:bodyPr>
          <a:lstStyle/>
          <a:p>
            <a:r>
              <a:rPr lang="zh-CN" altLang="en-US" b="1" dirty="0">
                <a:latin typeface="Calibri" panose="020F0502020204030204" charset="0"/>
              </a:rPr>
              <a:t>⑤</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0A40ED-C5CE-6409-DE8D-8180DBBF6D05}"/>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38699865-69A6-1F53-F0DB-CD8628E0123A}"/>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10A93657-9F7B-D3AA-3396-D92A6D28E68F}"/>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2" name="Rectangle 2">
            <a:extLst>
              <a:ext uri="{FF2B5EF4-FFF2-40B4-BE49-F238E27FC236}">
                <a16:creationId xmlns:a16="http://schemas.microsoft.com/office/drawing/2014/main" id="{405D0FC1-DD29-58F0-CA27-4299760D28EC}"/>
              </a:ext>
            </a:extLst>
          </p:cNvPr>
          <p:cNvSpPr>
            <a:spLocks noChangeArrowheads="1"/>
          </p:cNvSpPr>
          <p:nvPr/>
        </p:nvSpPr>
        <p:spPr bwMode="auto">
          <a:xfrm>
            <a:off x="2639616" y="1300118"/>
            <a:ext cx="1208056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latin typeface="Arial" panose="020B0604020202020204" pitchFamily="34" charset="0"/>
              <a:cs typeface="Arial" panose="020B0604020202020204" pitchFamily="34" charset="0"/>
            </a:endParaRPr>
          </a:p>
        </p:txBody>
      </p:sp>
      <p:grpSp>
        <p:nvGrpSpPr>
          <p:cNvPr id="8" name="组合 7">
            <a:extLst>
              <a:ext uri="{FF2B5EF4-FFF2-40B4-BE49-F238E27FC236}">
                <a16:creationId xmlns:a16="http://schemas.microsoft.com/office/drawing/2014/main" id="{0DAA2747-5522-525F-3604-83294D07F80F}"/>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DC364919-DDC1-C9DF-51DB-917C34927245}"/>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058BEF52-3237-82A1-3801-3CB8171BE25F}"/>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F5F3B0F4-AC01-F5C7-3590-1C7742E103F4}"/>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10</a:t>
            </a:fld>
            <a:endParaRPr lang="zh-HK" altLang="en-US" sz="1600" dirty="0">
              <a:solidFill>
                <a:schemeClr val="bg1"/>
              </a:solidFill>
            </a:endParaRPr>
          </a:p>
        </p:txBody>
      </p:sp>
      <p:pic>
        <p:nvPicPr>
          <p:cNvPr id="3" name="图片 2">
            <a:extLst>
              <a:ext uri="{FF2B5EF4-FFF2-40B4-BE49-F238E27FC236}">
                <a16:creationId xmlns:a16="http://schemas.microsoft.com/office/drawing/2014/main" id="{7DAA3913-BA93-14A9-14FA-92CB2133DC75}"/>
              </a:ext>
            </a:extLst>
          </p:cNvPr>
          <p:cNvPicPr>
            <a:picLocks noChangeAspect="1"/>
          </p:cNvPicPr>
          <p:nvPr/>
        </p:nvPicPr>
        <p:blipFill>
          <a:blip r:embed="rId3"/>
          <a:stretch>
            <a:fillRect/>
          </a:stretch>
        </p:blipFill>
        <p:spPr>
          <a:xfrm>
            <a:off x="1092754" y="1224447"/>
            <a:ext cx="4762500" cy="4772025"/>
          </a:xfrm>
          <a:prstGeom prst="rect">
            <a:avLst/>
          </a:prstGeom>
        </p:spPr>
      </p:pic>
      <p:grpSp>
        <p:nvGrpSpPr>
          <p:cNvPr id="7" name="组合 6">
            <a:extLst>
              <a:ext uri="{FF2B5EF4-FFF2-40B4-BE49-F238E27FC236}">
                <a16:creationId xmlns:a16="http://schemas.microsoft.com/office/drawing/2014/main" id="{196C041F-2D02-1815-21DE-A7E7B8651F2F}"/>
              </a:ext>
            </a:extLst>
          </p:cNvPr>
          <p:cNvGrpSpPr/>
          <p:nvPr/>
        </p:nvGrpSpPr>
        <p:grpSpPr>
          <a:xfrm>
            <a:off x="6274834" y="1648930"/>
            <a:ext cx="4810125" cy="3790815"/>
            <a:chOff x="6819787" y="1300118"/>
            <a:chExt cx="4810125" cy="3790815"/>
          </a:xfrm>
        </p:grpSpPr>
        <p:pic>
          <p:nvPicPr>
            <p:cNvPr id="5" name="图片 4">
              <a:extLst>
                <a:ext uri="{FF2B5EF4-FFF2-40B4-BE49-F238E27FC236}">
                  <a16:creationId xmlns:a16="http://schemas.microsoft.com/office/drawing/2014/main" id="{98A68844-B725-541B-3219-2AA66CD473B8}"/>
                </a:ext>
              </a:extLst>
            </p:cNvPr>
            <p:cNvPicPr>
              <a:picLocks noChangeAspect="1"/>
            </p:cNvPicPr>
            <p:nvPr/>
          </p:nvPicPr>
          <p:blipFill>
            <a:blip r:embed="rId4"/>
            <a:stretch>
              <a:fillRect/>
            </a:stretch>
          </p:blipFill>
          <p:spPr>
            <a:xfrm>
              <a:off x="6881700" y="1300118"/>
              <a:ext cx="4686300" cy="2257425"/>
            </a:xfrm>
            <a:prstGeom prst="rect">
              <a:avLst/>
            </a:prstGeom>
          </p:spPr>
        </p:pic>
        <p:pic>
          <p:nvPicPr>
            <p:cNvPr id="6" name="图片 5">
              <a:extLst>
                <a:ext uri="{FF2B5EF4-FFF2-40B4-BE49-F238E27FC236}">
                  <a16:creationId xmlns:a16="http://schemas.microsoft.com/office/drawing/2014/main" id="{367A50AF-F7E7-4C54-3ECF-6A1F3E932A6C}"/>
                </a:ext>
              </a:extLst>
            </p:cNvPr>
            <p:cNvPicPr>
              <a:picLocks noChangeAspect="1"/>
            </p:cNvPicPr>
            <p:nvPr/>
          </p:nvPicPr>
          <p:blipFill>
            <a:blip r:embed="rId5"/>
            <a:stretch>
              <a:fillRect/>
            </a:stretch>
          </p:blipFill>
          <p:spPr>
            <a:xfrm>
              <a:off x="6819787" y="3728858"/>
              <a:ext cx="4810125" cy="1362075"/>
            </a:xfrm>
            <a:prstGeom prst="rect">
              <a:avLst/>
            </a:prstGeom>
          </p:spPr>
        </p:pic>
      </p:grpSp>
    </p:spTree>
    <p:extLst>
      <p:ext uri="{BB962C8B-B14F-4D97-AF65-F5344CB8AC3E}">
        <p14:creationId xmlns:p14="http://schemas.microsoft.com/office/powerpoint/2010/main" val="3970135539"/>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7E1C84-2B7C-2B29-1009-66E0FD36B2BA}"/>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9660C922-1E45-04B7-7485-B06BA80EC979}"/>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910283AD-5F25-EA25-6C63-B3A5C63DEBFB}"/>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2" name="Rectangle 2">
            <a:extLst>
              <a:ext uri="{FF2B5EF4-FFF2-40B4-BE49-F238E27FC236}">
                <a16:creationId xmlns:a16="http://schemas.microsoft.com/office/drawing/2014/main" id="{256356B0-B4E4-7D4B-42F2-DB31EA968ECC}"/>
              </a:ext>
            </a:extLst>
          </p:cNvPr>
          <p:cNvSpPr>
            <a:spLocks noChangeArrowheads="1"/>
          </p:cNvSpPr>
          <p:nvPr/>
        </p:nvSpPr>
        <p:spPr bwMode="auto">
          <a:xfrm>
            <a:off x="2639616" y="1300118"/>
            <a:ext cx="1208056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latin typeface="Arial" panose="020B0604020202020204" pitchFamily="34" charset="0"/>
              <a:cs typeface="Arial" panose="020B0604020202020204" pitchFamily="34" charset="0"/>
            </a:endParaRPr>
          </a:p>
        </p:txBody>
      </p:sp>
      <p:grpSp>
        <p:nvGrpSpPr>
          <p:cNvPr id="8" name="组合 7">
            <a:extLst>
              <a:ext uri="{FF2B5EF4-FFF2-40B4-BE49-F238E27FC236}">
                <a16:creationId xmlns:a16="http://schemas.microsoft.com/office/drawing/2014/main" id="{93F35F8E-3BBC-8B57-A6E0-4AD31605FE4D}"/>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4A9B7CCC-2F38-B039-604B-0FA9A1F44D5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87E496CD-BD10-C777-F6BD-C70F9928E51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6D1331AB-4086-1BD2-5668-5AC20E0CE6A9}"/>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11</a:t>
            </a:fld>
            <a:endParaRPr lang="zh-HK" altLang="en-US" sz="1600" dirty="0">
              <a:solidFill>
                <a:schemeClr val="bg1"/>
              </a:solidFill>
            </a:endParaRPr>
          </a:p>
        </p:txBody>
      </p:sp>
      <p:grpSp>
        <p:nvGrpSpPr>
          <p:cNvPr id="14" name="组合 13">
            <a:extLst>
              <a:ext uri="{FF2B5EF4-FFF2-40B4-BE49-F238E27FC236}">
                <a16:creationId xmlns:a16="http://schemas.microsoft.com/office/drawing/2014/main" id="{50375669-9E8D-42E1-DE67-5CB616F3661C}"/>
              </a:ext>
            </a:extLst>
          </p:cNvPr>
          <p:cNvGrpSpPr/>
          <p:nvPr/>
        </p:nvGrpSpPr>
        <p:grpSpPr>
          <a:xfrm>
            <a:off x="1153135" y="864277"/>
            <a:ext cx="4933950" cy="5544647"/>
            <a:chOff x="624000" y="978390"/>
            <a:chExt cx="4933950" cy="5544647"/>
          </a:xfrm>
        </p:grpSpPr>
        <p:pic>
          <p:nvPicPr>
            <p:cNvPr id="4" name="图片 3">
              <a:extLst>
                <a:ext uri="{FF2B5EF4-FFF2-40B4-BE49-F238E27FC236}">
                  <a16:creationId xmlns:a16="http://schemas.microsoft.com/office/drawing/2014/main" id="{36BA1340-D2DB-B248-640C-F355ECD9B1A8}"/>
                </a:ext>
              </a:extLst>
            </p:cNvPr>
            <p:cNvPicPr>
              <a:picLocks noChangeAspect="1"/>
            </p:cNvPicPr>
            <p:nvPr/>
          </p:nvPicPr>
          <p:blipFill>
            <a:blip r:embed="rId3"/>
            <a:stretch>
              <a:fillRect/>
            </a:stretch>
          </p:blipFill>
          <p:spPr>
            <a:xfrm>
              <a:off x="624000" y="978390"/>
              <a:ext cx="4933950" cy="2457450"/>
            </a:xfrm>
            <a:prstGeom prst="rect">
              <a:avLst/>
            </a:prstGeom>
          </p:spPr>
        </p:pic>
        <p:pic>
          <p:nvPicPr>
            <p:cNvPr id="12" name="图片 11">
              <a:extLst>
                <a:ext uri="{FF2B5EF4-FFF2-40B4-BE49-F238E27FC236}">
                  <a16:creationId xmlns:a16="http://schemas.microsoft.com/office/drawing/2014/main" id="{F79A5C24-F066-E752-CB9E-711E3D39FE49}"/>
                </a:ext>
              </a:extLst>
            </p:cNvPr>
            <p:cNvPicPr>
              <a:picLocks noChangeAspect="1"/>
            </p:cNvPicPr>
            <p:nvPr/>
          </p:nvPicPr>
          <p:blipFill>
            <a:blip r:embed="rId4"/>
            <a:stretch>
              <a:fillRect/>
            </a:stretch>
          </p:blipFill>
          <p:spPr>
            <a:xfrm>
              <a:off x="624000" y="3508620"/>
              <a:ext cx="4095750" cy="1485900"/>
            </a:xfrm>
            <a:prstGeom prst="rect">
              <a:avLst/>
            </a:prstGeom>
          </p:spPr>
        </p:pic>
        <p:pic>
          <p:nvPicPr>
            <p:cNvPr id="13" name="图片 12">
              <a:extLst>
                <a:ext uri="{FF2B5EF4-FFF2-40B4-BE49-F238E27FC236}">
                  <a16:creationId xmlns:a16="http://schemas.microsoft.com/office/drawing/2014/main" id="{6F0C2164-F5FE-8E90-E705-EA401D58683E}"/>
                </a:ext>
              </a:extLst>
            </p:cNvPr>
            <p:cNvPicPr>
              <a:picLocks noChangeAspect="1"/>
            </p:cNvPicPr>
            <p:nvPr/>
          </p:nvPicPr>
          <p:blipFill>
            <a:blip r:embed="rId5"/>
            <a:stretch>
              <a:fillRect/>
            </a:stretch>
          </p:blipFill>
          <p:spPr>
            <a:xfrm>
              <a:off x="624000" y="5008562"/>
              <a:ext cx="4810125" cy="1514475"/>
            </a:xfrm>
            <a:prstGeom prst="rect">
              <a:avLst/>
            </a:prstGeom>
          </p:spPr>
        </p:pic>
      </p:grpSp>
      <p:pic>
        <p:nvPicPr>
          <p:cNvPr id="15" name="图片 14">
            <a:extLst>
              <a:ext uri="{FF2B5EF4-FFF2-40B4-BE49-F238E27FC236}">
                <a16:creationId xmlns:a16="http://schemas.microsoft.com/office/drawing/2014/main" id="{CDC291BB-3C04-1BED-1360-2D1DE4EA26C6}"/>
              </a:ext>
            </a:extLst>
          </p:cNvPr>
          <p:cNvPicPr>
            <a:picLocks noChangeAspect="1"/>
          </p:cNvPicPr>
          <p:nvPr/>
        </p:nvPicPr>
        <p:blipFill>
          <a:blip r:embed="rId6"/>
          <a:stretch>
            <a:fillRect/>
          </a:stretch>
        </p:blipFill>
        <p:spPr>
          <a:xfrm>
            <a:off x="6152540" y="1484784"/>
            <a:ext cx="4886325" cy="4191000"/>
          </a:xfrm>
          <a:prstGeom prst="rect">
            <a:avLst/>
          </a:prstGeom>
        </p:spPr>
      </p:pic>
    </p:spTree>
    <p:extLst>
      <p:ext uri="{BB962C8B-B14F-4D97-AF65-F5344CB8AC3E}">
        <p14:creationId xmlns:p14="http://schemas.microsoft.com/office/powerpoint/2010/main" val="3656798221"/>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E97CB7-4209-4C27-03DD-5BE3A6609520}"/>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5E8860A3-7AD5-8A32-C4B4-72181DBB9F4F}"/>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CF930F26-7045-1FBE-0692-0AF84F6B6519}"/>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2" name="Rectangle 2">
            <a:extLst>
              <a:ext uri="{FF2B5EF4-FFF2-40B4-BE49-F238E27FC236}">
                <a16:creationId xmlns:a16="http://schemas.microsoft.com/office/drawing/2014/main" id="{9D56966F-6E29-7462-31DF-DBCAE6B0C335}"/>
              </a:ext>
            </a:extLst>
          </p:cNvPr>
          <p:cNvSpPr>
            <a:spLocks noChangeArrowheads="1"/>
          </p:cNvSpPr>
          <p:nvPr/>
        </p:nvSpPr>
        <p:spPr bwMode="auto">
          <a:xfrm>
            <a:off x="2639616" y="1300118"/>
            <a:ext cx="1208056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latin typeface="Arial" panose="020B0604020202020204" pitchFamily="34" charset="0"/>
              <a:cs typeface="Arial" panose="020B0604020202020204" pitchFamily="34" charset="0"/>
            </a:endParaRPr>
          </a:p>
        </p:txBody>
      </p:sp>
      <p:grpSp>
        <p:nvGrpSpPr>
          <p:cNvPr id="8" name="组合 7">
            <a:extLst>
              <a:ext uri="{FF2B5EF4-FFF2-40B4-BE49-F238E27FC236}">
                <a16:creationId xmlns:a16="http://schemas.microsoft.com/office/drawing/2014/main" id="{FAB35CE1-65F2-CEAF-A176-728D06D9B92B}"/>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81F7EAD2-0669-00B4-4DCA-7FD202C8532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02102D2D-DFE0-DB66-F63C-1955A712FED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70300BE0-BE9D-62A8-7BB1-E849706BC61F}"/>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12</a:t>
            </a:fld>
            <a:endParaRPr lang="zh-HK" altLang="en-US" sz="1600" dirty="0">
              <a:solidFill>
                <a:schemeClr val="bg1"/>
              </a:solidFill>
            </a:endParaRPr>
          </a:p>
        </p:txBody>
      </p:sp>
      <p:grpSp>
        <p:nvGrpSpPr>
          <p:cNvPr id="6" name="组合 5">
            <a:extLst>
              <a:ext uri="{FF2B5EF4-FFF2-40B4-BE49-F238E27FC236}">
                <a16:creationId xmlns:a16="http://schemas.microsoft.com/office/drawing/2014/main" id="{0861902A-09CE-0664-6788-0ED36920944E}"/>
              </a:ext>
            </a:extLst>
          </p:cNvPr>
          <p:cNvGrpSpPr/>
          <p:nvPr/>
        </p:nvGrpSpPr>
        <p:grpSpPr>
          <a:xfrm>
            <a:off x="1261236" y="722940"/>
            <a:ext cx="4774300" cy="5841002"/>
            <a:chOff x="668981" y="729072"/>
            <a:chExt cx="4774300" cy="5841002"/>
          </a:xfrm>
        </p:grpSpPr>
        <p:pic>
          <p:nvPicPr>
            <p:cNvPr id="3" name="图片 2">
              <a:extLst>
                <a:ext uri="{FF2B5EF4-FFF2-40B4-BE49-F238E27FC236}">
                  <a16:creationId xmlns:a16="http://schemas.microsoft.com/office/drawing/2014/main" id="{704702CF-117A-609B-D6A4-83023F1B45F4}"/>
                </a:ext>
              </a:extLst>
            </p:cNvPr>
            <p:cNvPicPr>
              <a:picLocks noChangeAspect="1"/>
            </p:cNvPicPr>
            <p:nvPr/>
          </p:nvPicPr>
          <p:blipFill>
            <a:blip r:embed="rId3"/>
            <a:stretch>
              <a:fillRect/>
            </a:stretch>
          </p:blipFill>
          <p:spPr>
            <a:xfrm>
              <a:off x="671256" y="729072"/>
              <a:ext cx="4772025" cy="561975"/>
            </a:xfrm>
            <a:prstGeom prst="rect">
              <a:avLst/>
            </a:prstGeom>
          </p:spPr>
        </p:pic>
        <p:pic>
          <p:nvPicPr>
            <p:cNvPr id="5" name="图片 4">
              <a:extLst>
                <a:ext uri="{FF2B5EF4-FFF2-40B4-BE49-F238E27FC236}">
                  <a16:creationId xmlns:a16="http://schemas.microsoft.com/office/drawing/2014/main" id="{488CC7C6-188B-C06B-810E-DEEAB5D57933}"/>
                </a:ext>
              </a:extLst>
            </p:cNvPr>
            <p:cNvPicPr>
              <a:picLocks noChangeAspect="1"/>
            </p:cNvPicPr>
            <p:nvPr/>
          </p:nvPicPr>
          <p:blipFill>
            <a:blip r:embed="rId4"/>
            <a:stretch>
              <a:fillRect/>
            </a:stretch>
          </p:blipFill>
          <p:spPr>
            <a:xfrm>
              <a:off x="668981" y="1274174"/>
              <a:ext cx="4695825" cy="5295900"/>
            </a:xfrm>
            <a:prstGeom prst="rect">
              <a:avLst/>
            </a:prstGeom>
          </p:spPr>
        </p:pic>
      </p:grpSp>
      <p:pic>
        <p:nvPicPr>
          <p:cNvPr id="7" name="图片 6">
            <a:extLst>
              <a:ext uri="{FF2B5EF4-FFF2-40B4-BE49-F238E27FC236}">
                <a16:creationId xmlns:a16="http://schemas.microsoft.com/office/drawing/2014/main" id="{F2AE67F5-1500-C255-7E89-160D01B6424A}"/>
              </a:ext>
            </a:extLst>
          </p:cNvPr>
          <p:cNvPicPr>
            <a:picLocks noChangeAspect="1"/>
          </p:cNvPicPr>
          <p:nvPr/>
        </p:nvPicPr>
        <p:blipFill>
          <a:blip r:embed="rId5"/>
          <a:stretch>
            <a:fillRect/>
          </a:stretch>
        </p:blipFill>
        <p:spPr>
          <a:xfrm>
            <a:off x="6175634" y="1214437"/>
            <a:ext cx="4752975" cy="4429125"/>
          </a:xfrm>
          <a:prstGeom prst="rect">
            <a:avLst/>
          </a:prstGeom>
        </p:spPr>
      </p:pic>
      <mc:AlternateContent xmlns:mc="http://schemas.openxmlformats.org/markup-compatibility/2006">
        <mc:Choice xmlns:p14="http://schemas.microsoft.com/office/powerpoint/2010/main" Requires="p14">
          <p:contentPart p14:bwMode="auto" r:id="rId6">
            <p14:nvContentPartPr>
              <p14:cNvPr id="16" name="墨迹 15">
                <a:extLst>
                  <a:ext uri="{FF2B5EF4-FFF2-40B4-BE49-F238E27FC236}">
                    <a16:creationId xmlns:a16="http://schemas.microsoft.com/office/drawing/2014/main" id="{F6C45656-AF39-C929-5FF4-E5D8D0A38B3F}"/>
                  </a:ext>
                </a:extLst>
              </p14:cNvPr>
              <p14:cNvContentPartPr/>
              <p14:nvPr/>
            </p14:nvContentPartPr>
            <p14:xfrm>
              <a:off x="10545720" y="2742840"/>
              <a:ext cx="413280" cy="12600"/>
            </p14:xfrm>
          </p:contentPart>
        </mc:Choice>
        <mc:Fallback>
          <p:pic>
            <p:nvPicPr>
              <p:cNvPr id="16" name="墨迹 15">
                <a:extLst>
                  <a:ext uri="{FF2B5EF4-FFF2-40B4-BE49-F238E27FC236}">
                    <a16:creationId xmlns:a16="http://schemas.microsoft.com/office/drawing/2014/main" id="{F6C45656-AF39-C929-5FF4-E5D8D0A38B3F}"/>
                  </a:ext>
                </a:extLst>
              </p:cNvPr>
              <p:cNvPicPr/>
              <p:nvPr/>
            </p:nvPicPr>
            <p:blipFill>
              <a:blip r:embed="rId7"/>
              <a:stretch>
                <a:fillRect/>
              </a:stretch>
            </p:blipFill>
            <p:spPr>
              <a:xfrm>
                <a:off x="10492080" y="2634840"/>
                <a:ext cx="520920" cy="2282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8" name="墨迹 17">
                <a:extLst>
                  <a:ext uri="{FF2B5EF4-FFF2-40B4-BE49-F238E27FC236}">
                    <a16:creationId xmlns:a16="http://schemas.microsoft.com/office/drawing/2014/main" id="{729FC858-F9FF-1043-ABF6-056ED8F2FE3C}"/>
                  </a:ext>
                </a:extLst>
              </p14:cNvPr>
              <p14:cNvContentPartPr/>
              <p14:nvPr/>
            </p14:nvContentPartPr>
            <p14:xfrm>
              <a:off x="6293760" y="2988000"/>
              <a:ext cx="2240640" cy="29880"/>
            </p14:xfrm>
          </p:contentPart>
        </mc:Choice>
        <mc:Fallback>
          <p:pic>
            <p:nvPicPr>
              <p:cNvPr id="18" name="墨迹 17">
                <a:extLst>
                  <a:ext uri="{FF2B5EF4-FFF2-40B4-BE49-F238E27FC236}">
                    <a16:creationId xmlns:a16="http://schemas.microsoft.com/office/drawing/2014/main" id="{729FC858-F9FF-1043-ABF6-056ED8F2FE3C}"/>
                  </a:ext>
                </a:extLst>
              </p:cNvPr>
              <p:cNvPicPr/>
              <p:nvPr/>
            </p:nvPicPr>
            <p:blipFill>
              <a:blip r:embed="rId9"/>
              <a:stretch>
                <a:fillRect/>
              </a:stretch>
            </p:blipFill>
            <p:spPr>
              <a:xfrm>
                <a:off x="6239760" y="2880000"/>
                <a:ext cx="2348280" cy="24552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1" name="墨迹 20">
                <a:extLst>
                  <a:ext uri="{FF2B5EF4-FFF2-40B4-BE49-F238E27FC236}">
                    <a16:creationId xmlns:a16="http://schemas.microsoft.com/office/drawing/2014/main" id="{A637D9BE-235C-49AB-87B2-9E9DE20AE767}"/>
                  </a:ext>
                </a:extLst>
              </p14:cNvPr>
              <p14:cNvContentPartPr/>
              <p14:nvPr/>
            </p14:nvContentPartPr>
            <p14:xfrm>
              <a:off x="6690120" y="3809520"/>
              <a:ext cx="1950120" cy="45360"/>
            </p14:xfrm>
          </p:contentPart>
        </mc:Choice>
        <mc:Fallback>
          <p:pic>
            <p:nvPicPr>
              <p:cNvPr id="21" name="墨迹 20">
                <a:extLst>
                  <a:ext uri="{FF2B5EF4-FFF2-40B4-BE49-F238E27FC236}">
                    <a16:creationId xmlns:a16="http://schemas.microsoft.com/office/drawing/2014/main" id="{A637D9BE-235C-49AB-87B2-9E9DE20AE767}"/>
                  </a:ext>
                </a:extLst>
              </p:cNvPr>
              <p:cNvPicPr/>
              <p:nvPr/>
            </p:nvPicPr>
            <p:blipFill>
              <a:blip r:embed="rId11"/>
              <a:stretch>
                <a:fillRect/>
              </a:stretch>
            </p:blipFill>
            <p:spPr>
              <a:xfrm>
                <a:off x="6636120" y="3701880"/>
                <a:ext cx="2057760" cy="261000"/>
              </a:xfrm>
              <a:prstGeom prst="rect">
                <a:avLst/>
              </a:prstGeom>
            </p:spPr>
          </p:pic>
        </mc:Fallback>
      </mc:AlternateContent>
      <p:pic>
        <p:nvPicPr>
          <p:cNvPr id="22" name="图片 21">
            <a:extLst>
              <a:ext uri="{FF2B5EF4-FFF2-40B4-BE49-F238E27FC236}">
                <a16:creationId xmlns:a16="http://schemas.microsoft.com/office/drawing/2014/main" id="{BE1F3828-08CB-1222-8B71-C300EAB5CE25}"/>
              </a:ext>
            </a:extLst>
          </p:cNvPr>
          <p:cNvPicPr>
            <a:picLocks noChangeAspect="1"/>
          </p:cNvPicPr>
          <p:nvPr/>
        </p:nvPicPr>
        <p:blipFill>
          <a:blip r:embed="rId12"/>
          <a:stretch>
            <a:fillRect/>
          </a:stretch>
        </p:blipFill>
        <p:spPr>
          <a:xfrm>
            <a:off x="6561145" y="5790203"/>
            <a:ext cx="4724400" cy="542925"/>
          </a:xfrm>
          <a:prstGeom prst="rect">
            <a:avLst/>
          </a:prstGeom>
        </p:spPr>
      </p:pic>
    </p:spTree>
    <p:extLst>
      <p:ext uri="{BB962C8B-B14F-4D97-AF65-F5344CB8AC3E}">
        <p14:creationId xmlns:p14="http://schemas.microsoft.com/office/powerpoint/2010/main" val="2638089796"/>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D13A4E-8B09-F69E-1F4F-732B2689B8E4}"/>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64E3AC39-8BE7-AFA1-3B69-AC780785BFD3}"/>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E9C6DDE8-4FE7-58C8-D085-52EFC0F5B7AA}"/>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2" name="Rectangle 2">
            <a:extLst>
              <a:ext uri="{FF2B5EF4-FFF2-40B4-BE49-F238E27FC236}">
                <a16:creationId xmlns:a16="http://schemas.microsoft.com/office/drawing/2014/main" id="{42C367A6-F5BF-3BD0-9B75-9373E73C12BE}"/>
              </a:ext>
            </a:extLst>
          </p:cNvPr>
          <p:cNvSpPr>
            <a:spLocks noChangeArrowheads="1"/>
          </p:cNvSpPr>
          <p:nvPr/>
        </p:nvSpPr>
        <p:spPr bwMode="auto">
          <a:xfrm>
            <a:off x="2639616" y="1300118"/>
            <a:ext cx="1208056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latin typeface="Arial" panose="020B0604020202020204" pitchFamily="34" charset="0"/>
              <a:cs typeface="Arial" panose="020B0604020202020204" pitchFamily="34" charset="0"/>
            </a:endParaRPr>
          </a:p>
        </p:txBody>
      </p:sp>
      <p:grpSp>
        <p:nvGrpSpPr>
          <p:cNvPr id="8" name="组合 7">
            <a:extLst>
              <a:ext uri="{FF2B5EF4-FFF2-40B4-BE49-F238E27FC236}">
                <a16:creationId xmlns:a16="http://schemas.microsoft.com/office/drawing/2014/main" id="{7FEE03A7-49E9-364C-D39A-E53D53CAE5B4}"/>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57F39A15-D97E-C768-F606-C6A5B19C7AB8}"/>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3BA65FAD-9809-2118-B250-8A567F3CE81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C98894EF-3062-09DE-4995-456F7A95B6F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13</a:t>
            </a:fld>
            <a:endParaRPr lang="zh-HK" altLang="en-US" sz="1600" dirty="0">
              <a:solidFill>
                <a:schemeClr val="bg1"/>
              </a:solidFill>
            </a:endParaRPr>
          </a:p>
        </p:txBody>
      </p:sp>
      <p:pic>
        <p:nvPicPr>
          <p:cNvPr id="4" name="图片 3">
            <a:extLst>
              <a:ext uri="{FF2B5EF4-FFF2-40B4-BE49-F238E27FC236}">
                <a16:creationId xmlns:a16="http://schemas.microsoft.com/office/drawing/2014/main" id="{AECE4FBC-B1EE-C673-79A0-38B32A178432}"/>
              </a:ext>
            </a:extLst>
          </p:cNvPr>
          <p:cNvPicPr>
            <a:picLocks noChangeAspect="1"/>
          </p:cNvPicPr>
          <p:nvPr/>
        </p:nvPicPr>
        <p:blipFill>
          <a:blip r:embed="rId3"/>
          <a:stretch>
            <a:fillRect/>
          </a:stretch>
        </p:blipFill>
        <p:spPr>
          <a:xfrm>
            <a:off x="1285875" y="1448825"/>
            <a:ext cx="4171950" cy="2085975"/>
          </a:xfrm>
          <a:prstGeom prst="rect">
            <a:avLst/>
          </a:prstGeom>
        </p:spPr>
      </p:pic>
      <p:pic>
        <p:nvPicPr>
          <p:cNvPr id="12" name="图片 11">
            <a:extLst>
              <a:ext uri="{FF2B5EF4-FFF2-40B4-BE49-F238E27FC236}">
                <a16:creationId xmlns:a16="http://schemas.microsoft.com/office/drawing/2014/main" id="{EF4DC0BC-0E2E-4E4C-1C3C-7714ECFFBCCD}"/>
              </a:ext>
            </a:extLst>
          </p:cNvPr>
          <p:cNvPicPr>
            <a:picLocks noChangeAspect="1"/>
          </p:cNvPicPr>
          <p:nvPr/>
        </p:nvPicPr>
        <p:blipFill>
          <a:blip r:embed="rId4"/>
          <a:stretch>
            <a:fillRect/>
          </a:stretch>
        </p:blipFill>
        <p:spPr>
          <a:xfrm>
            <a:off x="1285875" y="3585475"/>
            <a:ext cx="4810125" cy="2171700"/>
          </a:xfrm>
          <a:prstGeom prst="rect">
            <a:avLst/>
          </a:prstGeom>
        </p:spPr>
      </p:pic>
      <p:pic>
        <p:nvPicPr>
          <p:cNvPr id="13" name="图片 12">
            <a:extLst>
              <a:ext uri="{FF2B5EF4-FFF2-40B4-BE49-F238E27FC236}">
                <a16:creationId xmlns:a16="http://schemas.microsoft.com/office/drawing/2014/main" id="{48D3C1A6-B844-A479-DAC3-E5B340ACFD9C}"/>
              </a:ext>
            </a:extLst>
          </p:cNvPr>
          <p:cNvPicPr>
            <a:picLocks noChangeAspect="1"/>
          </p:cNvPicPr>
          <p:nvPr/>
        </p:nvPicPr>
        <p:blipFill>
          <a:blip r:embed="rId5"/>
          <a:stretch>
            <a:fillRect/>
          </a:stretch>
        </p:blipFill>
        <p:spPr>
          <a:xfrm>
            <a:off x="6143625" y="986862"/>
            <a:ext cx="4762500" cy="5095875"/>
          </a:xfrm>
          <a:prstGeom prst="rect">
            <a:avLst/>
          </a:prstGeom>
        </p:spPr>
      </p:pic>
    </p:spTree>
    <p:extLst>
      <p:ext uri="{BB962C8B-B14F-4D97-AF65-F5344CB8AC3E}">
        <p14:creationId xmlns:p14="http://schemas.microsoft.com/office/powerpoint/2010/main" val="2676746778"/>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CA9CD-2842-D374-EB42-043749CAC1EB}"/>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B3618702-C9C3-329D-0280-4024B96B770B}"/>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A5E60D6B-D3E3-1FC7-E33F-3399D01A259E}"/>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2" name="Rectangle 2">
            <a:extLst>
              <a:ext uri="{FF2B5EF4-FFF2-40B4-BE49-F238E27FC236}">
                <a16:creationId xmlns:a16="http://schemas.microsoft.com/office/drawing/2014/main" id="{08BB0213-5988-B164-51D0-47A8AACB5437}"/>
              </a:ext>
            </a:extLst>
          </p:cNvPr>
          <p:cNvSpPr>
            <a:spLocks noChangeArrowheads="1"/>
          </p:cNvSpPr>
          <p:nvPr/>
        </p:nvSpPr>
        <p:spPr bwMode="auto">
          <a:xfrm>
            <a:off x="2639616" y="1300118"/>
            <a:ext cx="1208056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latin typeface="Arial" panose="020B0604020202020204" pitchFamily="34" charset="0"/>
              <a:cs typeface="Arial" panose="020B0604020202020204" pitchFamily="34" charset="0"/>
            </a:endParaRPr>
          </a:p>
        </p:txBody>
      </p:sp>
      <p:grpSp>
        <p:nvGrpSpPr>
          <p:cNvPr id="8" name="组合 7">
            <a:extLst>
              <a:ext uri="{FF2B5EF4-FFF2-40B4-BE49-F238E27FC236}">
                <a16:creationId xmlns:a16="http://schemas.microsoft.com/office/drawing/2014/main" id="{BA83456B-2555-A4E3-D78D-ECD93B18FFB2}"/>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21745F71-30F1-8DB5-BABE-547AC7ED0DC5}"/>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BEBB7F78-7E5E-D77C-2FA9-EF472EDDB45B}"/>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A3A71CE1-E2CC-C38B-B22B-0648DD4392D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14</a:t>
            </a:fld>
            <a:endParaRPr lang="zh-HK" altLang="en-US" sz="1600" dirty="0">
              <a:solidFill>
                <a:schemeClr val="bg1"/>
              </a:solidFill>
            </a:endParaRPr>
          </a:p>
        </p:txBody>
      </p:sp>
      <p:pic>
        <p:nvPicPr>
          <p:cNvPr id="3" name="图片 2">
            <a:extLst>
              <a:ext uri="{FF2B5EF4-FFF2-40B4-BE49-F238E27FC236}">
                <a16:creationId xmlns:a16="http://schemas.microsoft.com/office/drawing/2014/main" id="{71BA884B-11BF-FE19-AEC9-E183DA72A983}"/>
              </a:ext>
            </a:extLst>
          </p:cNvPr>
          <p:cNvPicPr>
            <a:picLocks noChangeAspect="1"/>
          </p:cNvPicPr>
          <p:nvPr/>
        </p:nvPicPr>
        <p:blipFill>
          <a:blip r:embed="rId3"/>
          <a:stretch>
            <a:fillRect/>
          </a:stretch>
        </p:blipFill>
        <p:spPr>
          <a:xfrm>
            <a:off x="1068941" y="1952624"/>
            <a:ext cx="4791075" cy="2952750"/>
          </a:xfrm>
          <a:prstGeom prst="rect">
            <a:avLst/>
          </a:prstGeom>
        </p:spPr>
      </p:pic>
      <p:pic>
        <p:nvPicPr>
          <p:cNvPr id="5" name="图片 4">
            <a:extLst>
              <a:ext uri="{FF2B5EF4-FFF2-40B4-BE49-F238E27FC236}">
                <a16:creationId xmlns:a16="http://schemas.microsoft.com/office/drawing/2014/main" id="{9A6292F1-9344-6D02-D195-FA5C8EACED0A}"/>
              </a:ext>
            </a:extLst>
          </p:cNvPr>
          <p:cNvPicPr>
            <a:picLocks noChangeAspect="1"/>
          </p:cNvPicPr>
          <p:nvPr/>
        </p:nvPicPr>
        <p:blipFill>
          <a:blip r:embed="rId4"/>
          <a:stretch>
            <a:fillRect/>
          </a:stretch>
        </p:blipFill>
        <p:spPr>
          <a:xfrm>
            <a:off x="6236734" y="2309812"/>
            <a:ext cx="4886325" cy="2238375"/>
          </a:xfrm>
          <a:prstGeom prst="rect">
            <a:avLst/>
          </a:prstGeom>
        </p:spPr>
      </p:pic>
    </p:spTree>
    <p:extLst>
      <p:ext uri="{BB962C8B-B14F-4D97-AF65-F5344CB8AC3E}">
        <p14:creationId xmlns:p14="http://schemas.microsoft.com/office/powerpoint/2010/main" val="2724130037"/>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15</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87263218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sp>
        <p:nvSpPr>
          <p:cNvPr id="2" name="文本框 1">
            <a:extLst>
              <a:ext uri="{FF2B5EF4-FFF2-40B4-BE49-F238E27FC236}">
                <a16:creationId xmlns:a16="http://schemas.microsoft.com/office/drawing/2014/main" id="{60CFC2D4-783C-8691-0EE7-2E09F6A68158}"/>
              </a:ext>
            </a:extLst>
          </p:cNvPr>
          <p:cNvSpPr txBox="1"/>
          <p:nvPr/>
        </p:nvSpPr>
        <p:spPr>
          <a:xfrm>
            <a:off x="492093" y="2568034"/>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Baseline methods</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3" name="直接连接符 2">
            <a:extLst>
              <a:ext uri="{FF2B5EF4-FFF2-40B4-BE49-F238E27FC236}">
                <a16:creationId xmlns:a16="http://schemas.microsoft.com/office/drawing/2014/main" id="{D48488B5-995C-FCE5-9B9A-1E2230FF9B71}"/>
              </a:ext>
            </a:extLst>
          </p:cNvPr>
          <p:cNvCxnSpPr>
            <a:cxnSpLocks/>
          </p:cNvCxnSpPr>
          <p:nvPr/>
        </p:nvCxnSpPr>
        <p:spPr>
          <a:xfrm>
            <a:off x="492093" y="3002415"/>
            <a:ext cx="5616000"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9" name="文本框 8">
            <a:extLst>
              <a:ext uri="{FF2B5EF4-FFF2-40B4-BE49-F238E27FC236}">
                <a16:creationId xmlns:a16="http://schemas.microsoft.com/office/drawing/2014/main" id="{168A3FC8-1890-54E3-B213-AE2FF3E516C0}"/>
              </a:ext>
            </a:extLst>
          </p:cNvPr>
          <p:cNvSpPr txBox="1"/>
          <p:nvPr/>
        </p:nvSpPr>
        <p:spPr>
          <a:xfrm>
            <a:off x="492092" y="3121548"/>
            <a:ext cx="5747907" cy="2632003"/>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altLang="zh-CN" sz="1600" dirty="0">
                <a:latin typeface="Arial" panose="020B0604020202020204" pitchFamily="34" charset="0"/>
                <a:cs typeface="Arial" panose="020B0604020202020204" pitchFamily="34" charset="0"/>
              </a:rPr>
              <a:t>Linear canonical correlation analysis (CCA)</a:t>
            </a:r>
          </a:p>
          <a:p>
            <a:pPr marL="285750" indent="-285750" algn="just">
              <a:lnSpc>
                <a:spcPct val="150000"/>
              </a:lnSpc>
              <a:buFont typeface="Wingdings" panose="05000000000000000000" pitchFamily="2" charset="2"/>
              <a:buChar char="Ø"/>
            </a:pPr>
            <a:r>
              <a:rPr lang="en-US" altLang="zh-CN" sz="1600" dirty="0">
                <a:latin typeface="Arial" panose="020B0604020202020204" pitchFamily="34" charset="0"/>
                <a:cs typeface="Arial" panose="020B0604020202020204" pitchFamily="34" charset="0"/>
              </a:rPr>
              <a:t>Deep canonical correlation analysis (DCCA)</a:t>
            </a:r>
          </a:p>
          <a:p>
            <a:pPr marL="285750" indent="-285750" algn="just">
              <a:lnSpc>
                <a:spcPct val="150000"/>
              </a:lnSpc>
              <a:buFont typeface="Wingdings" panose="05000000000000000000" pitchFamily="2" charset="2"/>
              <a:buChar char="Ø"/>
            </a:pPr>
            <a:r>
              <a:rPr lang="en-US" altLang="zh-CN" sz="1600" dirty="0">
                <a:latin typeface="Arial" panose="020B0604020202020204" pitchFamily="34" charset="0"/>
                <a:cs typeface="Arial" panose="020B0604020202020204" pitchFamily="34" charset="0"/>
              </a:rPr>
              <a:t>Deep canonically correlated auto-encoders (DCCAE)</a:t>
            </a:r>
          </a:p>
          <a:p>
            <a:pPr marL="285750" indent="-285750" algn="just">
              <a:lnSpc>
                <a:spcPct val="150000"/>
              </a:lnSpc>
              <a:buFont typeface="Wingdings" panose="05000000000000000000" pitchFamily="2" charset="2"/>
              <a:buChar char="Ø"/>
            </a:pPr>
            <a:r>
              <a:rPr lang="en-US" altLang="zh-CN" sz="1600" dirty="0">
                <a:latin typeface="Arial" panose="020B0604020202020204" pitchFamily="34" charset="0"/>
                <a:cs typeface="Arial" panose="020B0604020202020204" pitchFamily="34" charset="0"/>
              </a:rPr>
              <a:t>Fully-connected deep neural network (DNN) (contains two fully-connected neural networks to directly extract latent representations, and then a deep neural network to fuse latent representations to make prediction).</a:t>
            </a:r>
          </a:p>
        </p:txBody>
      </p:sp>
      <p:sp>
        <p:nvSpPr>
          <p:cNvPr id="13" name="文本框 12">
            <a:extLst>
              <a:ext uri="{FF2B5EF4-FFF2-40B4-BE49-F238E27FC236}">
                <a16:creationId xmlns:a16="http://schemas.microsoft.com/office/drawing/2014/main" id="{4776FC40-3487-7B7B-F60B-390A92F09712}"/>
              </a:ext>
            </a:extLst>
          </p:cNvPr>
          <p:cNvSpPr txBox="1"/>
          <p:nvPr/>
        </p:nvSpPr>
        <p:spPr>
          <a:xfrm>
            <a:off x="492093" y="986592"/>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Dataset</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14" name="直接连接符 13">
            <a:extLst>
              <a:ext uri="{FF2B5EF4-FFF2-40B4-BE49-F238E27FC236}">
                <a16:creationId xmlns:a16="http://schemas.microsoft.com/office/drawing/2014/main" id="{F552E0CD-5D43-AA04-1F14-E6EE055DBA31}"/>
              </a:ext>
            </a:extLst>
          </p:cNvPr>
          <p:cNvCxnSpPr>
            <a:cxnSpLocks/>
          </p:cNvCxnSpPr>
          <p:nvPr/>
        </p:nvCxnSpPr>
        <p:spPr>
          <a:xfrm>
            <a:off x="492093" y="1420973"/>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29" name="组合 28">
            <a:extLst>
              <a:ext uri="{FF2B5EF4-FFF2-40B4-BE49-F238E27FC236}">
                <a16:creationId xmlns:a16="http://schemas.microsoft.com/office/drawing/2014/main" id="{82A679D0-E305-1F7A-3B94-48731AC19AC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761AB956-2F19-005D-A097-C7AD8580158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9425AC57-ED3D-1321-84DB-1FF865DC4A6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B0401898-C936-B805-5660-13A90DC422A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16</a:t>
            </a:fld>
            <a:endParaRPr lang="zh-HK" altLang="en-US" sz="1600" dirty="0">
              <a:solidFill>
                <a:schemeClr val="bg1"/>
              </a:solidFill>
            </a:endParaRPr>
          </a:p>
        </p:txBody>
      </p:sp>
      <p:sp>
        <p:nvSpPr>
          <p:cNvPr id="6" name="文本框 5">
            <a:extLst>
              <a:ext uri="{FF2B5EF4-FFF2-40B4-BE49-F238E27FC236}">
                <a16:creationId xmlns:a16="http://schemas.microsoft.com/office/drawing/2014/main" id="{6FE8C026-9A32-D62F-47CC-DFE8F3204577}"/>
              </a:ext>
            </a:extLst>
          </p:cNvPr>
          <p:cNvSpPr txBox="1"/>
          <p:nvPr/>
        </p:nvSpPr>
        <p:spPr>
          <a:xfrm>
            <a:off x="631800" y="1554101"/>
            <a:ext cx="4968000" cy="785343"/>
          </a:xfrm>
          <a:prstGeom prst="rect">
            <a:avLst/>
          </a:prstGeom>
          <a:noFill/>
        </p:spPr>
        <p:txBody>
          <a:bodyPr wrap="square" rtlCol="0">
            <a:spAutoFit/>
          </a:bodyPr>
          <a:lstStyle/>
          <a:p>
            <a:pPr algn="just">
              <a:lnSpc>
                <a:spcPct val="150000"/>
              </a:lnSpc>
            </a:pPr>
            <a:r>
              <a:rPr lang="en-US" altLang="zh-CN" sz="1600" dirty="0">
                <a:latin typeface="Arial" panose="020B0604020202020204" pitchFamily="34" charset="0"/>
                <a:cs typeface="Arial" panose="020B0604020202020204" pitchFamily="34" charset="0"/>
              </a:rPr>
              <a:t>1. Synthetic dataset</a:t>
            </a:r>
          </a:p>
          <a:p>
            <a:pPr algn="just">
              <a:lnSpc>
                <a:spcPct val="150000"/>
              </a:lnSpc>
            </a:pPr>
            <a:r>
              <a:rPr lang="en-US" altLang="zh-CN" sz="1600" dirty="0">
                <a:latin typeface="Arial" panose="020B0604020202020204" pitchFamily="34" charset="0"/>
                <a:cs typeface="Arial" panose="020B0604020202020204" pitchFamily="34" charset="0"/>
              </a:rPr>
              <a:t>2. Real-world dataset</a:t>
            </a:r>
          </a:p>
        </p:txBody>
      </p:sp>
    </p:spTree>
    <p:extLst>
      <p:ext uri="{BB962C8B-B14F-4D97-AF65-F5344CB8AC3E}">
        <p14:creationId xmlns:p14="http://schemas.microsoft.com/office/powerpoint/2010/main" val="3152563340"/>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id="{6392B5FA-FF9E-18E2-6347-1D57CF95C6B2}"/>
              </a:ext>
            </a:extLst>
          </p:cNvPr>
          <p:cNvGrpSpPr/>
          <p:nvPr/>
        </p:nvGrpSpPr>
        <p:grpSpPr>
          <a:xfrm>
            <a:off x="-1" y="6553200"/>
            <a:ext cx="12192001" cy="304800"/>
            <a:chOff x="0" y="6569404"/>
            <a:chExt cx="9144000" cy="288000"/>
          </a:xfrm>
        </p:grpSpPr>
        <p:sp>
          <p:nvSpPr>
            <p:cNvPr id="11" name="矩形 10">
              <a:extLst>
                <a:ext uri="{FF2B5EF4-FFF2-40B4-BE49-F238E27FC236}">
                  <a16:creationId xmlns:a16="http://schemas.microsoft.com/office/drawing/2014/main" id="{C813EB68-EC96-139A-BE21-AC0C1F8CB002}"/>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4B61008F-9171-75AD-8669-199C99FB8AD3}"/>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0" name="灯片编号占位符 5">
            <a:extLst>
              <a:ext uri="{FF2B5EF4-FFF2-40B4-BE49-F238E27FC236}">
                <a16:creationId xmlns:a16="http://schemas.microsoft.com/office/drawing/2014/main" id="{623368C4-E2ED-0B40-0A3F-8846D687910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17</a:t>
            </a:fld>
            <a:endParaRPr lang="zh-HK" altLang="en-US" sz="1600" dirty="0">
              <a:solidFill>
                <a:schemeClr val="bg1"/>
              </a:solidFill>
            </a:endParaRPr>
          </a:p>
        </p:txBody>
      </p:sp>
      <p:sp>
        <p:nvSpPr>
          <p:cNvPr id="21" name="矩形 20">
            <a:extLst>
              <a:ext uri="{FF2B5EF4-FFF2-40B4-BE49-F238E27FC236}">
                <a16:creationId xmlns:a16="http://schemas.microsoft.com/office/drawing/2014/main" id="{2E9B1C0F-8225-03C4-04BD-979F0EC243AC}"/>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59FBF377-5093-A95E-7A89-385C64C5DA66}"/>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cxnSp>
        <p:nvCxnSpPr>
          <p:cNvPr id="4" name="直接连接符 3">
            <a:extLst>
              <a:ext uri="{FF2B5EF4-FFF2-40B4-BE49-F238E27FC236}">
                <a16:creationId xmlns:a16="http://schemas.microsoft.com/office/drawing/2014/main" id="{1F45A4FC-454E-28BF-F3AA-5C1AAA7B43A5}"/>
              </a:ext>
            </a:extLst>
          </p:cNvPr>
          <p:cNvCxnSpPr>
            <a:cxnSpLocks/>
          </p:cNvCxnSpPr>
          <p:nvPr/>
        </p:nvCxnSpPr>
        <p:spPr>
          <a:xfrm>
            <a:off x="492093" y="1420973"/>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5" name="文本框 4">
            <a:extLst>
              <a:ext uri="{FF2B5EF4-FFF2-40B4-BE49-F238E27FC236}">
                <a16:creationId xmlns:a16="http://schemas.microsoft.com/office/drawing/2014/main" id="{D8BE45BC-C106-553D-1786-3C36C9B0D3F3}"/>
              </a:ext>
            </a:extLst>
          </p:cNvPr>
          <p:cNvSpPr txBox="1"/>
          <p:nvPr/>
        </p:nvSpPr>
        <p:spPr>
          <a:xfrm>
            <a:off x="492093" y="986592"/>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Setting 1</a:t>
            </a:r>
            <a:endParaRPr lang="zh-CN" altLang="en-US" sz="2000" b="1" dirty="0">
              <a:solidFill>
                <a:srgbClr val="0174AB"/>
              </a:solidFill>
              <a:latin typeface="Arial" panose="020B0604020202020204" pitchFamily="34" charset="0"/>
              <a:cs typeface="Arial" panose="020B0604020202020204" pitchFamily="34" charset="0"/>
            </a:endParaRPr>
          </a:p>
        </p:txBody>
      </p:sp>
      <p:sp>
        <p:nvSpPr>
          <p:cNvPr id="6" name="文本框 5">
            <a:extLst>
              <a:ext uri="{FF2B5EF4-FFF2-40B4-BE49-F238E27FC236}">
                <a16:creationId xmlns:a16="http://schemas.microsoft.com/office/drawing/2014/main" id="{996FAEB9-7323-AEA9-C859-2A5DB9F17AC0}"/>
              </a:ext>
            </a:extLst>
          </p:cNvPr>
          <p:cNvSpPr txBox="1"/>
          <p:nvPr/>
        </p:nvSpPr>
        <p:spPr>
          <a:xfrm>
            <a:off x="631800" y="1554101"/>
            <a:ext cx="9424200" cy="496996"/>
          </a:xfrm>
          <a:prstGeom prst="rect">
            <a:avLst/>
          </a:prstGeom>
          <a:noFill/>
        </p:spPr>
        <p:txBody>
          <a:bodyPr wrap="square" rtlCol="0">
            <a:spAutoFit/>
          </a:bodyPr>
          <a:lstStyle/>
          <a:p>
            <a:pPr algn="just">
              <a:lnSpc>
                <a:spcPct val="150000"/>
              </a:lnSpc>
            </a:pPr>
            <a:r>
              <a:rPr lang="en-US" altLang="zh-CN" sz="2000" dirty="0">
                <a:latin typeface="Arial" panose="020B0604020202020204" pitchFamily="34" charset="0"/>
                <a:cs typeface="Arial" panose="020B0604020202020204" pitchFamily="34" charset="0"/>
              </a:rPr>
              <a:t>We change the </a:t>
            </a:r>
            <a:r>
              <a:rPr lang="en-US" altLang="zh-CN" sz="2000" b="1" dirty="0">
                <a:latin typeface="Arial" panose="020B0604020202020204" pitchFamily="34" charset="0"/>
                <a:cs typeface="Arial" panose="020B0604020202020204" pitchFamily="34" charset="0"/>
              </a:rPr>
              <a:t>noise level</a:t>
            </a:r>
            <a:r>
              <a:rPr lang="en-US" altLang="zh-CN" sz="2000" dirty="0">
                <a:latin typeface="Arial" panose="020B0604020202020204" pitchFamily="34" charset="0"/>
                <a:cs typeface="Arial" panose="020B0604020202020204" pitchFamily="34" charset="0"/>
              </a:rPr>
              <a:t> </a:t>
            </a:r>
            <a:r>
              <a:rPr lang="en-US" altLang="zh-CN" sz="2000" b="1" dirty="0">
                <a:latin typeface="Arial" panose="020B0604020202020204" pitchFamily="34" charset="0"/>
                <a:cs typeface="Arial" panose="020B0604020202020204" pitchFamily="34" charset="0"/>
              </a:rPr>
              <a:t>t</a:t>
            </a:r>
            <a:r>
              <a:rPr lang="en-US" altLang="zh-CN" sz="2000" dirty="0">
                <a:latin typeface="Arial" panose="020B0604020202020204" pitchFamily="34" charset="0"/>
                <a:cs typeface="Arial" panose="020B0604020202020204" pitchFamily="34" charset="0"/>
              </a:rPr>
              <a:t> and compare our model with other baselines</a:t>
            </a:r>
            <a:r>
              <a:rPr lang="en-US" altLang="zh-CN" dirty="0">
                <a:latin typeface="Arial" panose="020B0604020202020204" pitchFamily="34" charset="0"/>
                <a:cs typeface="Arial" panose="020B0604020202020204" pitchFamily="34" charset="0"/>
              </a:rPr>
              <a:t>. </a:t>
            </a:r>
          </a:p>
        </p:txBody>
      </p:sp>
      <mc:AlternateContent xmlns:mc="http://schemas.openxmlformats.org/markup-compatibility/2006">
        <mc:Choice xmlns:a14="http://schemas.microsoft.com/office/drawing/2010/main" Requires="a14">
          <p:sp>
            <p:nvSpPr>
              <p:cNvPr id="8" name="文本框 7">
                <a:extLst>
                  <a:ext uri="{FF2B5EF4-FFF2-40B4-BE49-F238E27FC236}">
                    <a16:creationId xmlns:a16="http://schemas.microsoft.com/office/drawing/2014/main" id="{ECB44679-9A27-5503-F67E-2D1ACAC49217}"/>
                  </a:ext>
                </a:extLst>
              </p:cNvPr>
              <p:cNvSpPr txBox="1"/>
              <p:nvPr/>
            </p:nvSpPr>
            <p:spPr>
              <a:xfrm>
                <a:off x="4224000" y="2184224"/>
                <a:ext cx="2531334" cy="347403"/>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rPr>
                        <m:t>𝑡</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𝑎</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𝑚𝑎𝑥</m:t>
                      </m:r>
                      <m:d>
                        <m:dPr>
                          <m:ctrlPr>
                            <a:rPr lang="en-US" altLang="zh-CN" sz="2000" b="0" i="1" smtClean="0">
                              <a:latin typeface="Cambria Math" panose="02040503050406030204" pitchFamily="18" charset="0"/>
                              <a:ea typeface="Cambria Math" panose="02040503050406030204" pitchFamily="18" charset="0"/>
                            </a:rPr>
                          </m:ctrlPr>
                        </m:dPr>
                        <m:e>
                          <m:r>
                            <a:rPr lang="en-US" altLang="zh-CN" sz="2000" b="0" i="1" smtClean="0">
                              <a:latin typeface="Cambria Math" panose="02040503050406030204" pitchFamily="18" charset="0"/>
                              <a:ea typeface="Cambria Math" panose="02040503050406030204" pitchFamily="18" charset="0"/>
                            </a:rPr>
                            <m:t>𝑎𝑏𝑠</m:t>
                          </m:r>
                          <m:d>
                            <m:dPr>
                              <m:ctrlPr>
                                <a:rPr lang="en-US" altLang="zh-CN" sz="2000" b="0" i="1" smtClean="0">
                                  <a:latin typeface="Cambria Math" panose="02040503050406030204" pitchFamily="18" charset="0"/>
                                  <a:ea typeface="Cambria Math" panose="02040503050406030204" pitchFamily="18" charset="0"/>
                                </a:rPr>
                              </m:ctrlPr>
                            </m:dPr>
                            <m:e>
                              <m:sSub>
                                <m:sSubPr>
                                  <m:ctrlPr>
                                    <a:rPr lang="en-US" altLang="zh-CN" sz="2000" b="0" i="1" smtClean="0">
                                      <a:latin typeface="Cambria Math" panose="02040503050406030204" pitchFamily="18" charset="0"/>
                                      <a:ea typeface="Cambria Math" panose="02040503050406030204" pitchFamily="18" charset="0"/>
                                    </a:rPr>
                                  </m:ctrlPr>
                                </m:sSubPr>
                                <m:e>
                                  <m:r>
                                    <a:rPr lang="en-US" altLang="zh-CN" sz="2000" b="0" i="1" smtClean="0">
                                      <a:latin typeface="Cambria Math" panose="02040503050406030204" pitchFamily="18" charset="0"/>
                                      <a:ea typeface="Cambria Math" panose="02040503050406030204" pitchFamily="18" charset="0"/>
                                    </a:rPr>
                                    <m:t>𝑋</m:t>
                                  </m:r>
                                </m:e>
                                <m:sub>
                                  <m:r>
                                    <a:rPr lang="en-US" altLang="zh-CN" sz="2000" b="0" i="1" smtClean="0">
                                      <a:latin typeface="Cambria Math" panose="02040503050406030204" pitchFamily="18" charset="0"/>
                                      <a:ea typeface="Cambria Math" panose="02040503050406030204" pitchFamily="18" charset="0"/>
                                    </a:rPr>
                                    <m:t>𝑖</m:t>
                                  </m:r>
                                </m:sub>
                              </m:sSub>
                            </m:e>
                          </m:d>
                        </m:e>
                      </m:d>
                    </m:oMath>
                  </m:oMathPara>
                </a14:m>
                <a:endParaRPr lang="zh-CN" altLang="en-US" sz="2000" dirty="0"/>
              </a:p>
            </p:txBody>
          </p:sp>
        </mc:Choice>
        <mc:Fallback>
          <p:sp>
            <p:nvSpPr>
              <p:cNvPr id="8" name="文本框 7">
                <a:extLst>
                  <a:ext uri="{FF2B5EF4-FFF2-40B4-BE49-F238E27FC236}">
                    <a16:creationId xmlns:a16="http://schemas.microsoft.com/office/drawing/2014/main" id="{ECB44679-9A27-5503-F67E-2D1ACAC49217}"/>
                  </a:ext>
                </a:extLst>
              </p:cNvPr>
              <p:cNvSpPr txBox="1">
                <a:spLocks noRot="1" noChangeAspect="1" noMove="1" noResize="1" noEditPoints="1" noAdjustHandles="1" noChangeArrowheads="1" noChangeShapeType="1" noTextEdit="1"/>
              </p:cNvSpPr>
              <p:nvPr/>
            </p:nvSpPr>
            <p:spPr>
              <a:xfrm>
                <a:off x="4224000" y="2184224"/>
                <a:ext cx="2531334" cy="347403"/>
              </a:xfrm>
              <a:prstGeom prst="rect">
                <a:avLst/>
              </a:prstGeom>
              <a:blipFill>
                <a:blip r:embed="rId5"/>
                <a:stretch>
                  <a:fillRect l="-1446" b="-10526"/>
                </a:stretch>
              </a:blipFill>
            </p:spPr>
            <p:txBody>
              <a:bodyPr/>
              <a:lstStyle/>
              <a:p>
                <a:r>
                  <a:rPr lang="zh-CN" altLang="en-US">
                    <a:noFill/>
                  </a:rPr>
                  <a:t> </a:t>
                </a:r>
              </a:p>
            </p:txBody>
          </p:sp>
        </mc:Fallback>
      </mc:AlternateContent>
      <p:pic>
        <p:nvPicPr>
          <p:cNvPr id="9" name="图片 8">
            <a:extLst>
              <a:ext uri="{FF2B5EF4-FFF2-40B4-BE49-F238E27FC236}">
                <a16:creationId xmlns:a16="http://schemas.microsoft.com/office/drawing/2014/main" id="{DBE3463D-0200-FAF3-AA11-EC1F4B0666C7}"/>
              </a:ext>
            </a:extLst>
          </p:cNvPr>
          <p:cNvPicPr>
            <a:picLocks noChangeAspect="1"/>
          </p:cNvPicPr>
          <p:nvPr/>
        </p:nvPicPr>
        <p:blipFill>
          <a:blip r:embed="rId6"/>
          <a:stretch>
            <a:fillRect/>
          </a:stretch>
        </p:blipFill>
        <p:spPr>
          <a:xfrm>
            <a:off x="696000" y="3486000"/>
            <a:ext cx="10800000" cy="2997638"/>
          </a:xfrm>
          <a:prstGeom prst="rect">
            <a:avLst/>
          </a:prstGeom>
        </p:spPr>
      </p:pic>
      <p:sp>
        <p:nvSpPr>
          <p:cNvPr id="12" name="文本框 11">
            <a:extLst>
              <a:ext uri="{FF2B5EF4-FFF2-40B4-BE49-F238E27FC236}">
                <a16:creationId xmlns:a16="http://schemas.microsoft.com/office/drawing/2014/main" id="{04964897-B74D-9F73-C86C-7B2BDD136A99}"/>
              </a:ext>
            </a:extLst>
          </p:cNvPr>
          <p:cNvSpPr txBox="1"/>
          <p:nvPr/>
        </p:nvSpPr>
        <p:spPr>
          <a:xfrm>
            <a:off x="631799" y="2559077"/>
            <a:ext cx="9640201" cy="958660"/>
          </a:xfrm>
          <a:prstGeom prst="rect">
            <a:avLst/>
          </a:prstGeom>
          <a:noFill/>
        </p:spPr>
        <p:txBody>
          <a:bodyPr wrap="square" rtlCol="0">
            <a:spAutoFit/>
          </a:bodyPr>
          <a:lstStyle/>
          <a:p>
            <a:pPr algn="just">
              <a:lnSpc>
                <a:spcPct val="150000"/>
              </a:lnSpc>
            </a:pPr>
            <a:r>
              <a:rPr lang="en-US" altLang="zh-CN" sz="2000" dirty="0">
                <a:latin typeface="Arial" panose="020B0604020202020204" pitchFamily="34" charset="0"/>
                <a:cs typeface="Arial" panose="020B0604020202020204" pitchFamily="34" charset="0"/>
              </a:rPr>
              <a:t>The sample size per class is set to be 500. The useful feature dimension is 20, and the extra-feature dimension is 5. c</a:t>
            </a:r>
          </a:p>
        </p:txBody>
      </p:sp>
    </p:spTree>
    <p:extLst>
      <p:ext uri="{BB962C8B-B14F-4D97-AF65-F5344CB8AC3E}">
        <p14:creationId xmlns:p14="http://schemas.microsoft.com/office/powerpoint/2010/main" val="3734533406"/>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8CFC24-D2B2-3840-3E16-02EA79DB2AA1}"/>
            </a:ext>
          </a:extLst>
        </p:cNvPr>
        <p:cNvGrpSpPr/>
        <p:nvPr/>
      </p:nvGrpSpPr>
      <p:grpSpPr>
        <a:xfrm>
          <a:off x="0" y="0"/>
          <a:ext cx="0" cy="0"/>
          <a:chOff x="0" y="0"/>
          <a:chExt cx="0" cy="0"/>
        </a:xfrm>
      </p:grpSpPr>
      <p:grpSp>
        <p:nvGrpSpPr>
          <p:cNvPr id="10" name="组合 9">
            <a:extLst>
              <a:ext uri="{FF2B5EF4-FFF2-40B4-BE49-F238E27FC236}">
                <a16:creationId xmlns:a16="http://schemas.microsoft.com/office/drawing/2014/main" id="{0DE400D6-9804-94B3-AAC9-DF18A30084F2}"/>
              </a:ext>
            </a:extLst>
          </p:cNvPr>
          <p:cNvGrpSpPr/>
          <p:nvPr/>
        </p:nvGrpSpPr>
        <p:grpSpPr>
          <a:xfrm>
            <a:off x="-1" y="6553200"/>
            <a:ext cx="12192001" cy="304800"/>
            <a:chOff x="0" y="6569404"/>
            <a:chExt cx="9144000" cy="288000"/>
          </a:xfrm>
        </p:grpSpPr>
        <p:sp>
          <p:nvSpPr>
            <p:cNvPr id="11" name="矩形 10">
              <a:extLst>
                <a:ext uri="{FF2B5EF4-FFF2-40B4-BE49-F238E27FC236}">
                  <a16:creationId xmlns:a16="http://schemas.microsoft.com/office/drawing/2014/main" id="{4E6A7C38-D55A-0D77-8453-B1E18F8AA18C}"/>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3F457555-313C-281B-9B57-82FDE83328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0" name="灯片编号占位符 5">
            <a:extLst>
              <a:ext uri="{FF2B5EF4-FFF2-40B4-BE49-F238E27FC236}">
                <a16:creationId xmlns:a16="http://schemas.microsoft.com/office/drawing/2014/main" id="{0AD6E0B2-67E6-E4A2-0408-DF710745865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18</a:t>
            </a:fld>
            <a:endParaRPr lang="zh-HK" altLang="en-US" sz="1600" dirty="0">
              <a:solidFill>
                <a:schemeClr val="bg1"/>
              </a:solidFill>
            </a:endParaRPr>
          </a:p>
        </p:txBody>
      </p:sp>
      <p:sp>
        <p:nvSpPr>
          <p:cNvPr id="21" name="矩形 20">
            <a:extLst>
              <a:ext uri="{FF2B5EF4-FFF2-40B4-BE49-F238E27FC236}">
                <a16:creationId xmlns:a16="http://schemas.microsoft.com/office/drawing/2014/main" id="{06FC6126-5B9D-3BE8-F968-24721A5962D1}"/>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B8B8AE67-1F0D-C20E-6278-DC997CE91AD4}"/>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cxnSp>
        <p:nvCxnSpPr>
          <p:cNvPr id="4" name="直接连接符 3">
            <a:extLst>
              <a:ext uri="{FF2B5EF4-FFF2-40B4-BE49-F238E27FC236}">
                <a16:creationId xmlns:a16="http://schemas.microsoft.com/office/drawing/2014/main" id="{B1881D6F-77F3-41D6-630E-7FB5DDA2F917}"/>
              </a:ext>
            </a:extLst>
          </p:cNvPr>
          <p:cNvCxnSpPr>
            <a:cxnSpLocks/>
          </p:cNvCxnSpPr>
          <p:nvPr/>
        </p:nvCxnSpPr>
        <p:spPr>
          <a:xfrm>
            <a:off x="492093" y="1420973"/>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5" name="文本框 4">
            <a:extLst>
              <a:ext uri="{FF2B5EF4-FFF2-40B4-BE49-F238E27FC236}">
                <a16:creationId xmlns:a16="http://schemas.microsoft.com/office/drawing/2014/main" id="{050980E3-DCB3-5139-1C90-5499D8902B88}"/>
              </a:ext>
            </a:extLst>
          </p:cNvPr>
          <p:cNvSpPr txBox="1"/>
          <p:nvPr/>
        </p:nvSpPr>
        <p:spPr>
          <a:xfrm>
            <a:off x="492093" y="986592"/>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Setting 2</a:t>
            </a:r>
            <a:endParaRPr lang="zh-CN" altLang="en-US" sz="2000" b="1" dirty="0">
              <a:solidFill>
                <a:srgbClr val="0174AB"/>
              </a:solidFill>
              <a:latin typeface="Arial" panose="020B0604020202020204" pitchFamily="34" charset="0"/>
              <a:cs typeface="Arial" panose="020B0604020202020204" pitchFamily="34" charset="0"/>
            </a:endParaRPr>
          </a:p>
        </p:txBody>
      </p:sp>
      <p:sp>
        <p:nvSpPr>
          <p:cNvPr id="2" name="文本框 1">
            <a:extLst>
              <a:ext uri="{FF2B5EF4-FFF2-40B4-BE49-F238E27FC236}">
                <a16:creationId xmlns:a16="http://schemas.microsoft.com/office/drawing/2014/main" id="{B92EA78A-F513-B8E7-D59F-4CEF8C2D909D}"/>
              </a:ext>
            </a:extLst>
          </p:cNvPr>
          <p:cNvSpPr txBox="1"/>
          <p:nvPr/>
        </p:nvSpPr>
        <p:spPr>
          <a:xfrm>
            <a:off x="631800" y="1554101"/>
            <a:ext cx="9424200" cy="496996"/>
          </a:xfrm>
          <a:prstGeom prst="rect">
            <a:avLst/>
          </a:prstGeom>
          <a:noFill/>
        </p:spPr>
        <p:txBody>
          <a:bodyPr wrap="square" rtlCol="0">
            <a:spAutoFit/>
          </a:bodyPr>
          <a:lstStyle/>
          <a:p>
            <a:pPr algn="just">
              <a:lnSpc>
                <a:spcPct val="150000"/>
              </a:lnSpc>
            </a:pPr>
            <a:r>
              <a:rPr lang="en-US" altLang="zh-CN" sz="2000" dirty="0">
                <a:latin typeface="Arial" panose="020B0604020202020204" pitchFamily="34" charset="0"/>
                <a:cs typeface="Arial" panose="020B0604020202020204" pitchFamily="34" charset="0"/>
              </a:rPr>
              <a:t>We vary the </a:t>
            </a:r>
            <a:r>
              <a:rPr lang="en-US" altLang="zh-CN" sz="2000" b="1" dirty="0">
                <a:latin typeface="Arial" panose="020B0604020202020204" pitchFamily="34" charset="0"/>
                <a:cs typeface="Arial" panose="020B0604020202020204" pitchFamily="34" charset="0"/>
              </a:rPr>
              <a:t>sample size per</a:t>
            </a:r>
            <a:r>
              <a:rPr lang="en-US" altLang="zh-CN" sz="2000" dirty="0">
                <a:latin typeface="Arial" panose="020B0604020202020204" pitchFamily="34" charset="0"/>
                <a:cs typeface="Arial" panose="020B0604020202020204" pitchFamily="34" charset="0"/>
              </a:rPr>
              <a:t> </a:t>
            </a:r>
            <a:r>
              <a:rPr lang="en-US" altLang="zh-CN" sz="2000" b="1" dirty="0">
                <a:latin typeface="Arial" panose="020B0604020202020204" pitchFamily="34" charset="0"/>
                <a:cs typeface="Arial" panose="020B0604020202020204" pitchFamily="34" charset="0"/>
              </a:rPr>
              <a:t>class</a:t>
            </a:r>
            <a:r>
              <a:rPr lang="en-US" altLang="zh-CN" sz="2000" dirty="0">
                <a:latin typeface="Arial" panose="020B0604020202020204" pitchFamily="34" charset="0"/>
                <a:cs typeface="Arial" panose="020B0604020202020204" pitchFamily="34" charset="0"/>
              </a:rPr>
              <a:t> to see how the performance changes</a:t>
            </a:r>
            <a:r>
              <a:rPr lang="en-US" altLang="zh-CN" dirty="0">
                <a:latin typeface="Arial" panose="020B0604020202020204" pitchFamily="34" charset="0"/>
                <a:cs typeface="Arial" panose="020B0604020202020204" pitchFamily="34" charset="0"/>
              </a:rPr>
              <a:t>. </a:t>
            </a:r>
          </a:p>
        </p:txBody>
      </p:sp>
      <p:sp>
        <p:nvSpPr>
          <p:cNvPr id="7" name="文本框 6">
            <a:extLst>
              <a:ext uri="{FF2B5EF4-FFF2-40B4-BE49-F238E27FC236}">
                <a16:creationId xmlns:a16="http://schemas.microsoft.com/office/drawing/2014/main" id="{9F082F10-B815-FE66-6BC0-3BFAC89FCD76}"/>
              </a:ext>
            </a:extLst>
          </p:cNvPr>
          <p:cNvSpPr txBox="1"/>
          <p:nvPr/>
        </p:nvSpPr>
        <p:spPr>
          <a:xfrm>
            <a:off x="631800" y="2051097"/>
            <a:ext cx="9640201" cy="958660"/>
          </a:xfrm>
          <a:prstGeom prst="rect">
            <a:avLst/>
          </a:prstGeom>
          <a:noFill/>
        </p:spPr>
        <p:txBody>
          <a:bodyPr wrap="square" rtlCol="0">
            <a:spAutoFit/>
          </a:bodyPr>
          <a:lstStyle/>
          <a:p>
            <a:pPr algn="just">
              <a:lnSpc>
                <a:spcPct val="150000"/>
              </a:lnSpc>
            </a:pPr>
            <a:r>
              <a:rPr lang="en-US" altLang="zh-CN" sz="2000" dirty="0">
                <a:latin typeface="Arial" panose="020B0604020202020204" pitchFamily="34" charset="0"/>
                <a:cs typeface="Arial" panose="020B0604020202020204" pitchFamily="34" charset="0"/>
              </a:rPr>
              <a:t>The noise level a is set to be 1.0. The useful feature dimension is 20, and the extra-feature dimension is 5. </a:t>
            </a:r>
          </a:p>
        </p:txBody>
      </p:sp>
      <p:pic>
        <p:nvPicPr>
          <p:cNvPr id="12" name="图片 11">
            <a:extLst>
              <a:ext uri="{FF2B5EF4-FFF2-40B4-BE49-F238E27FC236}">
                <a16:creationId xmlns:a16="http://schemas.microsoft.com/office/drawing/2014/main" id="{94ACB3F1-7649-20BB-C01F-3D297EE52114}"/>
              </a:ext>
            </a:extLst>
          </p:cNvPr>
          <p:cNvPicPr>
            <a:picLocks noChangeAspect="1"/>
          </p:cNvPicPr>
          <p:nvPr/>
        </p:nvPicPr>
        <p:blipFill>
          <a:blip r:embed="rId5"/>
          <a:stretch>
            <a:fillRect/>
          </a:stretch>
        </p:blipFill>
        <p:spPr>
          <a:xfrm>
            <a:off x="696000" y="3213000"/>
            <a:ext cx="10800000" cy="2898367"/>
          </a:xfrm>
          <a:prstGeom prst="rect">
            <a:avLst/>
          </a:prstGeom>
        </p:spPr>
      </p:pic>
    </p:spTree>
    <p:extLst>
      <p:ext uri="{BB962C8B-B14F-4D97-AF65-F5344CB8AC3E}">
        <p14:creationId xmlns:p14="http://schemas.microsoft.com/office/powerpoint/2010/main" val="4066367763"/>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1E19FD-B842-5D1F-B2CB-A7612DC30644}"/>
            </a:ext>
          </a:extLst>
        </p:cNvPr>
        <p:cNvGrpSpPr/>
        <p:nvPr/>
      </p:nvGrpSpPr>
      <p:grpSpPr>
        <a:xfrm>
          <a:off x="0" y="0"/>
          <a:ext cx="0" cy="0"/>
          <a:chOff x="0" y="0"/>
          <a:chExt cx="0" cy="0"/>
        </a:xfrm>
      </p:grpSpPr>
      <p:grpSp>
        <p:nvGrpSpPr>
          <p:cNvPr id="10" name="组合 9">
            <a:extLst>
              <a:ext uri="{FF2B5EF4-FFF2-40B4-BE49-F238E27FC236}">
                <a16:creationId xmlns:a16="http://schemas.microsoft.com/office/drawing/2014/main" id="{2D3BE851-0F19-F32C-0E4F-1CEBB08BB688}"/>
              </a:ext>
            </a:extLst>
          </p:cNvPr>
          <p:cNvGrpSpPr/>
          <p:nvPr/>
        </p:nvGrpSpPr>
        <p:grpSpPr>
          <a:xfrm>
            <a:off x="-1" y="6553200"/>
            <a:ext cx="12192001" cy="304800"/>
            <a:chOff x="0" y="6569404"/>
            <a:chExt cx="9144000" cy="288000"/>
          </a:xfrm>
        </p:grpSpPr>
        <p:sp>
          <p:nvSpPr>
            <p:cNvPr id="11" name="矩形 10">
              <a:extLst>
                <a:ext uri="{FF2B5EF4-FFF2-40B4-BE49-F238E27FC236}">
                  <a16:creationId xmlns:a16="http://schemas.microsoft.com/office/drawing/2014/main" id="{43C50F91-A513-D270-E625-FB3ADA5F3F4C}"/>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D883B1E6-7CE9-9236-821C-06F055E0E97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0" name="灯片编号占位符 5">
            <a:extLst>
              <a:ext uri="{FF2B5EF4-FFF2-40B4-BE49-F238E27FC236}">
                <a16:creationId xmlns:a16="http://schemas.microsoft.com/office/drawing/2014/main" id="{3CB5C131-861D-0885-EA41-8824176D96F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19</a:t>
            </a:fld>
            <a:endParaRPr lang="zh-HK" altLang="en-US" sz="1600" dirty="0">
              <a:solidFill>
                <a:schemeClr val="bg1"/>
              </a:solidFill>
            </a:endParaRPr>
          </a:p>
        </p:txBody>
      </p:sp>
      <p:sp>
        <p:nvSpPr>
          <p:cNvPr id="21" name="矩形 20">
            <a:extLst>
              <a:ext uri="{FF2B5EF4-FFF2-40B4-BE49-F238E27FC236}">
                <a16:creationId xmlns:a16="http://schemas.microsoft.com/office/drawing/2014/main" id="{E50CC82B-F837-49FE-E978-51FFAA1D330F}"/>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463DAF66-D4E1-27A5-B0D1-1EB6888A6C1F}"/>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cxnSp>
        <p:nvCxnSpPr>
          <p:cNvPr id="4" name="直接连接符 3">
            <a:extLst>
              <a:ext uri="{FF2B5EF4-FFF2-40B4-BE49-F238E27FC236}">
                <a16:creationId xmlns:a16="http://schemas.microsoft.com/office/drawing/2014/main" id="{3A981E89-14A0-EC9D-FA6E-6A8C80652656}"/>
              </a:ext>
            </a:extLst>
          </p:cNvPr>
          <p:cNvCxnSpPr>
            <a:cxnSpLocks/>
          </p:cNvCxnSpPr>
          <p:nvPr/>
        </p:nvCxnSpPr>
        <p:spPr>
          <a:xfrm>
            <a:off x="492093" y="1420973"/>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5" name="文本框 4">
            <a:extLst>
              <a:ext uri="{FF2B5EF4-FFF2-40B4-BE49-F238E27FC236}">
                <a16:creationId xmlns:a16="http://schemas.microsoft.com/office/drawing/2014/main" id="{EB9E6618-B604-2A15-003C-4B4AA9E8B0DF}"/>
              </a:ext>
            </a:extLst>
          </p:cNvPr>
          <p:cNvSpPr txBox="1"/>
          <p:nvPr/>
        </p:nvSpPr>
        <p:spPr>
          <a:xfrm>
            <a:off x="492093" y="986592"/>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Setting 3</a:t>
            </a:r>
            <a:endParaRPr lang="zh-CN" altLang="en-US" sz="2000" b="1" dirty="0">
              <a:solidFill>
                <a:srgbClr val="0174AB"/>
              </a:solidFill>
              <a:latin typeface="Arial" panose="020B0604020202020204" pitchFamily="34" charset="0"/>
              <a:cs typeface="Arial" panose="020B0604020202020204" pitchFamily="34" charset="0"/>
            </a:endParaRPr>
          </a:p>
        </p:txBody>
      </p:sp>
      <p:sp>
        <p:nvSpPr>
          <p:cNvPr id="2" name="文本框 1">
            <a:extLst>
              <a:ext uri="{FF2B5EF4-FFF2-40B4-BE49-F238E27FC236}">
                <a16:creationId xmlns:a16="http://schemas.microsoft.com/office/drawing/2014/main" id="{DDBBFE8D-6238-5822-EF48-4DFF90EB2B68}"/>
              </a:ext>
            </a:extLst>
          </p:cNvPr>
          <p:cNvSpPr txBox="1"/>
          <p:nvPr/>
        </p:nvSpPr>
        <p:spPr>
          <a:xfrm>
            <a:off x="631800" y="1554101"/>
            <a:ext cx="9424200" cy="958660"/>
          </a:xfrm>
          <a:prstGeom prst="rect">
            <a:avLst/>
          </a:prstGeom>
          <a:noFill/>
        </p:spPr>
        <p:txBody>
          <a:bodyPr wrap="square" rtlCol="0">
            <a:spAutoFit/>
          </a:bodyPr>
          <a:lstStyle/>
          <a:p>
            <a:pPr algn="just">
              <a:lnSpc>
                <a:spcPct val="150000"/>
              </a:lnSpc>
            </a:pPr>
            <a:r>
              <a:rPr lang="en-US" altLang="zh-CN" sz="2000" dirty="0">
                <a:latin typeface="Arial" panose="020B0604020202020204" pitchFamily="34" charset="0"/>
                <a:cs typeface="Arial" panose="020B0604020202020204" pitchFamily="34" charset="0"/>
              </a:rPr>
              <a:t>We change the </a:t>
            </a:r>
            <a:r>
              <a:rPr lang="en-US" altLang="zh-CN" sz="2000" b="1" dirty="0">
                <a:latin typeface="Arial" panose="020B0604020202020204" pitchFamily="34" charset="0"/>
                <a:cs typeface="Arial" panose="020B0604020202020204" pitchFamily="34" charset="0"/>
              </a:rPr>
              <a:t>extra-feature dimension</a:t>
            </a:r>
            <a:r>
              <a:rPr lang="en-US" altLang="zh-CN" sz="2000" dirty="0">
                <a:latin typeface="Arial" panose="020B0604020202020204" pitchFamily="34" charset="0"/>
                <a:cs typeface="Arial" panose="020B0604020202020204" pitchFamily="34" charset="0"/>
              </a:rPr>
              <a:t> to see how the extra-feature dimension affects the results.</a:t>
            </a:r>
            <a:endParaRPr lang="en-US" altLang="zh-CN" dirty="0">
              <a:latin typeface="Arial" panose="020B0604020202020204" pitchFamily="34" charset="0"/>
              <a:cs typeface="Arial" panose="020B0604020202020204" pitchFamily="34" charset="0"/>
            </a:endParaRPr>
          </a:p>
        </p:txBody>
      </p:sp>
      <p:sp>
        <p:nvSpPr>
          <p:cNvPr id="3" name="文本框 2">
            <a:extLst>
              <a:ext uri="{FF2B5EF4-FFF2-40B4-BE49-F238E27FC236}">
                <a16:creationId xmlns:a16="http://schemas.microsoft.com/office/drawing/2014/main" id="{75F3D1E9-8657-F573-2A4B-6308AF2C6A1A}"/>
              </a:ext>
            </a:extLst>
          </p:cNvPr>
          <p:cNvSpPr txBox="1"/>
          <p:nvPr/>
        </p:nvSpPr>
        <p:spPr>
          <a:xfrm>
            <a:off x="631800" y="2512761"/>
            <a:ext cx="9640201" cy="496996"/>
          </a:xfrm>
          <a:prstGeom prst="rect">
            <a:avLst/>
          </a:prstGeom>
          <a:noFill/>
        </p:spPr>
        <p:txBody>
          <a:bodyPr wrap="square" rtlCol="0">
            <a:spAutoFit/>
          </a:bodyPr>
          <a:lstStyle/>
          <a:p>
            <a:pPr algn="just">
              <a:lnSpc>
                <a:spcPct val="150000"/>
              </a:lnSpc>
            </a:pPr>
            <a:r>
              <a:rPr lang="en-US" altLang="zh-CN" sz="2000" dirty="0">
                <a:latin typeface="Arial" panose="020B0604020202020204" pitchFamily="34" charset="0"/>
                <a:cs typeface="Arial" panose="020B0604020202020204" pitchFamily="34" charset="0"/>
              </a:rPr>
              <a:t>The sample size per class is set to be 500. The noise level a is set to be 1.0. </a:t>
            </a:r>
          </a:p>
        </p:txBody>
      </p:sp>
      <p:pic>
        <p:nvPicPr>
          <p:cNvPr id="6" name="图片 5">
            <a:extLst>
              <a:ext uri="{FF2B5EF4-FFF2-40B4-BE49-F238E27FC236}">
                <a16:creationId xmlns:a16="http://schemas.microsoft.com/office/drawing/2014/main" id="{7B0B3349-7071-C4FE-D79D-BD523F2876BF}"/>
              </a:ext>
            </a:extLst>
          </p:cNvPr>
          <p:cNvPicPr>
            <a:picLocks noChangeAspect="1"/>
          </p:cNvPicPr>
          <p:nvPr/>
        </p:nvPicPr>
        <p:blipFill>
          <a:blip r:embed="rId5"/>
          <a:stretch>
            <a:fillRect/>
          </a:stretch>
        </p:blipFill>
        <p:spPr>
          <a:xfrm>
            <a:off x="696000" y="3235810"/>
            <a:ext cx="10800000" cy="2880730"/>
          </a:xfrm>
          <a:prstGeom prst="rect">
            <a:avLst/>
          </a:prstGeom>
        </p:spPr>
      </p:pic>
    </p:spTree>
    <p:extLst>
      <p:ext uri="{BB962C8B-B14F-4D97-AF65-F5344CB8AC3E}">
        <p14:creationId xmlns:p14="http://schemas.microsoft.com/office/powerpoint/2010/main" val="2217031100"/>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3">
            <a:extLst>
              <a:ext uri="{FF2B5EF4-FFF2-40B4-BE49-F238E27FC236}">
                <a16:creationId xmlns:a16="http://schemas.microsoft.com/office/drawing/2014/main" id="{43EC4266-1EE3-49A5-8F4F-27640DDA2F9C}"/>
              </a:ext>
            </a:extLst>
          </p:cNvPr>
          <p:cNvSpPr/>
          <p:nvPr>
            <p:custDataLst>
              <p:tags r:id="rId1"/>
            </p:custDataLst>
          </p:nvPr>
        </p:nvSpPr>
        <p:spPr>
          <a:xfrm>
            <a:off x="563509" y="2007796"/>
            <a:ext cx="2614571" cy="1195201"/>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rPr>
              <a:t>Multi-view IB in a supervised fashion</a:t>
            </a:r>
          </a:p>
        </p:txBody>
      </p:sp>
      <p:sp>
        <p:nvSpPr>
          <p:cNvPr id="6" name="圆角矩形 4">
            <a:extLst>
              <a:ext uri="{FF2B5EF4-FFF2-40B4-BE49-F238E27FC236}">
                <a16:creationId xmlns:a16="http://schemas.microsoft.com/office/drawing/2014/main" id="{170390D6-03ED-4B01-A8B6-686398D7979D}"/>
              </a:ext>
            </a:extLst>
          </p:cNvPr>
          <p:cNvSpPr/>
          <p:nvPr>
            <p:custDataLst>
              <p:tags r:id="rId2"/>
            </p:custDataLst>
          </p:nvPr>
        </p:nvSpPr>
        <p:spPr>
          <a:xfrm>
            <a:off x="4597278" y="495210"/>
            <a:ext cx="2997444" cy="1200975"/>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Dual-view IB in a supervised fashion and data augmentation</a:t>
            </a:r>
          </a:p>
        </p:txBody>
      </p:sp>
      <p:sp>
        <p:nvSpPr>
          <p:cNvPr id="7" name="圆角矩形 5">
            <a:extLst>
              <a:ext uri="{FF2B5EF4-FFF2-40B4-BE49-F238E27FC236}">
                <a16:creationId xmlns:a16="http://schemas.microsoft.com/office/drawing/2014/main" id="{5CD7B74F-6792-419F-A195-B0DDB16C5DCC}"/>
              </a:ext>
            </a:extLst>
          </p:cNvPr>
          <p:cNvSpPr/>
          <p:nvPr>
            <p:custDataLst>
              <p:tags r:id="rId3"/>
            </p:custDataLst>
          </p:nvPr>
        </p:nvSpPr>
        <p:spPr>
          <a:xfrm>
            <a:off x="9129041" y="1879104"/>
            <a:ext cx="2642058" cy="1225026"/>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Robust multi-view IB in a unsupervised fashion</a:t>
            </a:r>
          </a:p>
        </p:txBody>
      </p:sp>
      <p:sp>
        <p:nvSpPr>
          <p:cNvPr id="8" name="圆角矩形 6">
            <a:extLst>
              <a:ext uri="{FF2B5EF4-FFF2-40B4-BE49-F238E27FC236}">
                <a16:creationId xmlns:a16="http://schemas.microsoft.com/office/drawing/2014/main" id="{3DF311F6-A046-42D3-81AA-390C73AF0CE3}"/>
              </a:ext>
            </a:extLst>
          </p:cNvPr>
          <p:cNvSpPr/>
          <p:nvPr>
            <p:custDataLst>
              <p:tags r:id="rId4"/>
            </p:custDataLst>
          </p:nvPr>
        </p:nvSpPr>
        <p:spPr>
          <a:xfrm>
            <a:off x="7531401" y="4829412"/>
            <a:ext cx="3547319" cy="1154977"/>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Collaborative multi-view IB in a unsupervised fashion</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9" name="圆角矩形 7">
            <a:extLst>
              <a:ext uri="{FF2B5EF4-FFF2-40B4-BE49-F238E27FC236}">
                <a16:creationId xmlns:a16="http://schemas.microsoft.com/office/drawing/2014/main" id="{DF273830-2D56-4E1F-9E9D-D6347262DE19}"/>
              </a:ext>
            </a:extLst>
          </p:cNvPr>
          <p:cNvSpPr/>
          <p:nvPr>
            <p:custDataLst>
              <p:tags r:id="rId5"/>
            </p:custDataLst>
          </p:nvPr>
        </p:nvSpPr>
        <p:spPr>
          <a:xfrm>
            <a:off x="1636095" y="4850204"/>
            <a:ext cx="3547319" cy="1154977"/>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Multi-view IB without variational approximation</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10" name="文本框 9">
            <a:extLst>
              <a:ext uri="{FF2B5EF4-FFF2-40B4-BE49-F238E27FC236}">
                <a16:creationId xmlns:a16="http://schemas.microsoft.com/office/drawing/2014/main" id="{02FE1700-4F21-4D7D-88B8-C3F493737250}"/>
              </a:ext>
            </a:extLst>
          </p:cNvPr>
          <p:cNvSpPr txBox="1"/>
          <p:nvPr>
            <p:custDataLst>
              <p:tags r:id="rId6"/>
            </p:custDataLst>
          </p:nvPr>
        </p:nvSpPr>
        <p:spPr>
          <a:xfrm>
            <a:off x="1741930" y="1527219"/>
            <a:ext cx="421958" cy="330518"/>
          </a:xfrm>
          <a:prstGeom prst="rect">
            <a:avLst/>
          </a:prstGeom>
          <a:noFill/>
        </p:spPr>
        <p:txBody>
          <a:bodyPr wrap="none" rtlCol="0" anchor="t">
            <a:noAutofit/>
          </a:bodyPr>
          <a:lstStyle/>
          <a:p>
            <a:r>
              <a:rPr lang="zh-CN" altLang="en-US" b="1" dirty="0">
                <a:latin typeface="Arial" panose="020B0604020202020204" pitchFamily="34" charset="0"/>
                <a:cs typeface="Arial" panose="020B0604020202020204" pitchFamily="34" charset="0"/>
              </a:rPr>
              <a:t>①</a:t>
            </a:r>
          </a:p>
        </p:txBody>
      </p:sp>
      <p:sp>
        <p:nvSpPr>
          <p:cNvPr id="11" name="文本框 10">
            <a:extLst>
              <a:ext uri="{FF2B5EF4-FFF2-40B4-BE49-F238E27FC236}">
                <a16:creationId xmlns:a16="http://schemas.microsoft.com/office/drawing/2014/main" id="{F649CFDE-CD31-48CF-BB7E-90790B3B1B0C}"/>
              </a:ext>
            </a:extLst>
          </p:cNvPr>
          <p:cNvSpPr txBox="1"/>
          <p:nvPr>
            <p:custDataLst>
              <p:tags r:id="rId7"/>
            </p:custDataLst>
          </p:nvPr>
        </p:nvSpPr>
        <p:spPr>
          <a:xfrm>
            <a:off x="6018973" y="28875"/>
            <a:ext cx="415498" cy="369332"/>
          </a:xfrm>
          <a:prstGeom prst="rect">
            <a:avLst/>
          </a:prstGeom>
          <a:noFill/>
        </p:spPr>
        <p:txBody>
          <a:bodyPr wrap="none" rtlCol="0" anchor="t">
            <a:spAutoFit/>
          </a:bodyPr>
          <a:lstStyle/>
          <a:p>
            <a:r>
              <a:rPr lang="zh-CN" altLang="en-US" b="1" dirty="0">
                <a:latin typeface="Arial" panose="020B0604020202020204" pitchFamily="34" charset="0"/>
                <a:cs typeface="Arial" panose="020B0604020202020204" pitchFamily="34" charset="0"/>
              </a:rPr>
              <a:t>②</a:t>
            </a:r>
          </a:p>
        </p:txBody>
      </p:sp>
      <p:sp>
        <p:nvSpPr>
          <p:cNvPr id="12" name="文本框 11">
            <a:extLst>
              <a:ext uri="{FF2B5EF4-FFF2-40B4-BE49-F238E27FC236}">
                <a16:creationId xmlns:a16="http://schemas.microsoft.com/office/drawing/2014/main" id="{911D5063-F33C-4F2A-9783-22CCAF415C62}"/>
              </a:ext>
            </a:extLst>
          </p:cNvPr>
          <p:cNvSpPr txBox="1"/>
          <p:nvPr>
            <p:custDataLst>
              <p:tags r:id="rId8"/>
            </p:custDataLst>
          </p:nvPr>
        </p:nvSpPr>
        <p:spPr>
          <a:xfrm>
            <a:off x="10242321" y="1400217"/>
            <a:ext cx="415498" cy="369332"/>
          </a:xfrm>
          <a:prstGeom prst="rect">
            <a:avLst/>
          </a:prstGeom>
          <a:noFill/>
        </p:spPr>
        <p:txBody>
          <a:bodyPr wrap="none" rtlCol="0" anchor="t">
            <a:spAutoFit/>
          </a:bodyPr>
          <a:lstStyle/>
          <a:p>
            <a:r>
              <a:rPr lang="zh-CN" altLang="en-US" b="1" dirty="0">
                <a:latin typeface="Arial" panose="020B0604020202020204" pitchFamily="34" charset="0"/>
                <a:cs typeface="Arial" panose="020B0604020202020204" pitchFamily="34" charset="0"/>
              </a:rPr>
              <a:t>③</a:t>
            </a:r>
          </a:p>
        </p:txBody>
      </p:sp>
      <p:sp>
        <p:nvSpPr>
          <p:cNvPr id="13" name="文本框 12">
            <a:extLst>
              <a:ext uri="{FF2B5EF4-FFF2-40B4-BE49-F238E27FC236}">
                <a16:creationId xmlns:a16="http://schemas.microsoft.com/office/drawing/2014/main" id="{1F05D649-3E1A-4403-BC3A-B55BCD4AB4E9}"/>
              </a:ext>
            </a:extLst>
          </p:cNvPr>
          <p:cNvSpPr txBox="1"/>
          <p:nvPr>
            <p:custDataLst>
              <p:tags r:id="rId9"/>
            </p:custDataLst>
          </p:nvPr>
        </p:nvSpPr>
        <p:spPr>
          <a:xfrm>
            <a:off x="8945218" y="4419556"/>
            <a:ext cx="415498" cy="369332"/>
          </a:xfrm>
          <a:prstGeom prst="rect">
            <a:avLst/>
          </a:prstGeom>
          <a:noFill/>
        </p:spPr>
        <p:txBody>
          <a:bodyPr wrap="none" rtlCol="0" anchor="t">
            <a:spAutoFit/>
          </a:bodyPr>
          <a:lstStyle/>
          <a:p>
            <a:r>
              <a:rPr lang="zh-CN" altLang="en-US" b="1" dirty="0">
                <a:latin typeface="Arial" panose="020B0604020202020204" pitchFamily="34" charset="0"/>
                <a:cs typeface="Arial" panose="020B0604020202020204" pitchFamily="34" charset="0"/>
              </a:rPr>
              <a:t>④</a:t>
            </a:r>
          </a:p>
        </p:txBody>
      </p:sp>
      <p:sp>
        <p:nvSpPr>
          <p:cNvPr id="14" name="文本框 13">
            <a:extLst>
              <a:ext uri="{FF2B5EF4-FFF2-40B4-BE49-F238E27FC236}">
                <a16:creationId xmlns:a16="http://schemas.microsoft.com/office/drawing/2014/main" id="{E64DF3E5-59E5-45F3-8564-DC387494DED1}"/>
              </a:ext>
            </a:extLst>
          </p:cNvPr>
          <p:cNvSpPr txBox="1"/>
          <p:nvPr>
            <p:custDataLst>
              <p:tags r:id="rId10"/>
            </p:custDataLst>
          </p:nvPr>
        </p:nvSpPr>
        <p:spPr>
          <a:xfrm>
            <a:off x="3168453" y="4448444"/>
            <a:ext cx="415498" cy="369332"/>
          </a:xfrm>
          <a:prstGeom prst="rect">
            <a:avLst/>
          </a:prstGeom>
          <a:noFill/>
        </p:spPr>
        <p:txBody>
          <a:bodyPr wrap="none" rtlCol="0" anchor="t">
            <a:spAutoFit/>
          </a:bodyPr>
          <a:lstStyle/>
          <a:p>
            <a:r>
              <a:rPr lang="zh-CN" altLang="en-US" b="1" dirty="0">
                <a:latin typeface="Arial" panose="020B0604020202020204" pitchFamily="34" charset="0"/>
                <a:cs typeface="Arial" panose="020B0604020202020204" pitchFamily="34" charset="0"/>
              </a:rPr>
              <a:t>⑤</a:t>
            </a:r>
          </a:p>
        </p:txBody>
      </p:sp>
      <p:cxnSp>
        <p:nvCxnSpPr>
          <p:cNvPr id="16" name="直接连接符 15">
            <a:extLst>
              <a:ext uri="{FF2B5EF4-FFF2-40B4-BE49-F238E27FC236}">
                <a16:creationId xmlns:a16="http://schemas.microsoft.com/office/drawing/2014/main" id="{D8E374D9-997D-4E94-894C-F85F3E92EFE6}"/>
              </a:ext>
            </a:extLst>
          </p:cNvPr>
          <p:cNvCxnSpPr>
            <a:stCxn id="5" idx="3"/>
            <a:endCxn id="6" idx="1"/>
          </p:cNvCxnSpPr>
          <p:nvPr/>
        </p:nvCxnSpPr>
        <p:spPr>
          <a:xfrm flipV="1">
            <a:off x="3178080" y="1095698"/>
            <a:ext cx="1419198" cy="1509699"/>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19BCAAF2-924E-4056-B156-98677213A155}"/>
              </a:ext>
            </a:extLst>
          </p:cNvPr>
          <p:cNvCxnSpPr>
            <a:cxnSpLocks/>
            <a:stCxn id="6" idx="3"/>
            <a:endCxn id="7" idx="0"/>
          </p:cNvCxnSpPr>
          <p:nvPr/>
        </p:nvCxnSpPr>
        <p:spPr>
          <a:xfrm>
            <a:off x="7594722" y="1095698"/>
            <a:ext cx="2855348" cy="783406"/>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ABBDAF73-703B-4515-B5DC-022ADC4ED217}"/>
              </a:ext>
            </a:extLst>
          </p:cNvPr>
          <p:cNvCxnSpPr>
            <a:cxnSpLocks/>
            <a:stCxn id="7" idx="2"/>
            <a:endCxn id="8" idx="0"/>
          </p:cNvCxnSpPr>
          <p:nvPr/>
        </p:nvCxnSpPr>
        <p:spPr>
          <a:xfrm flipH="1">
            <a:off x="9305061" y="3104130"/>
            <a:ext cx="1145009" cy="1725282"/>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6F196432-487D-4A63-A8A4-C1881FD5ABFB}"/>
              </a:ext>
            </a:extLst>
          </p:cNvPr>
          <p:cNvCxnSpPr>
            <a:cxnSpLocks/>
          </p:cNvCxnSpPr>
          <p:nvPr/>
        </p:nvCxnSpPr>
        <p:spPr>
          <a:xfrm flipH="1">
            <a:off x="8544000" y="3104130"/>
            <a:ext cx="1296000" cy="174607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7ED18C5C-27C9-4B31-AC4C-941899DF3B02}"/>
              </a:ext>
            </a:extLst>
          </p:cNvPr>
          <p:cNvCxnSpPr>
            <a:cxnSpLocks/>
            <a:stCxn id="9" idx="3"/>
            <a:endCxn id="8" idx="1"/>
          </p:cNvCxnSpPr>
          <p:nvPr/>
        </p:nvCxnSpPr>
        <p:spPr>
          <a:xfrm flipV="1">
            <a:off x="5183414" y="5406901"/>
            <a:ext cx="2347987" cy="20792"/>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492138FF-7EA6-43DB-98B4-D27E3D5A9B2F}"/>
              </a:ext>
            </a:extLst>
          </p:cNvPr>
          <p:cNvSpPr txBox="1"/>
          <p:nvPr/>
        </p:nvSpPr>
        <p:spPr>
          <a:xfrm>
            <a:off x="2276666" y="1049854"/>
            <a:ext cx="2614571" cy="646331"/>
          </a:xfrm>
          <a:prstGeom prst="rect">
            <a:avLst/>
          </a:prstGeom>
          <a:noFill/>
        </p:spPr>
        <p:txBody>
          <a:bodyPr wrap="square">
            <a:spAutoFit/>
          </a:bodyPr>
          <a:lstStyle/>
          <a:p>
            <a:r>
              <a:rPr lang="en-US" altLang="zh-CN" sz="1800" b="1" dirty="0">
                <a:latin typeface="Arial" panose="020B0604020202020204" pitchFamily="34" charset="0"/>
                <a:cs typeface="Arial" panose="020B0604020202020204" pitchFamily="34" charset="0"/>
              </a:rPr>
              <a:t>Variational approximation</a:t>
            </a:r>
            <a:endParaRPr lang="zh-CN" altLang="en-US" b="1" dirty="0">
              <a:latin typeface="Arial" panose="020B0604020202020204" pitchFamily="34" charset="0"/>
              <a:cs typeface="Arial" panose="020B0604020202020204" pitchFamily="34" charset="0"/>
            </a:endParaRPr>
          </a:p>
        </p:txBody>
      </p:sp>
      <p:sp>
        <p:nvSpPr>
          <p:cNvPr id="39" name="文本框 38">
            <a:extLst>
              <a:ext uri="{FF2B5EF4-FFF2-40B4-BE49-F238E27FC236}">
                <a16:creationId xmlns:a16="http://schemas.microsoft.com/office/drawing/2014/main" id="{22B4889D-7962-44D7-9A38-D11E5BED998F}"/>
              </a:ext>
            </a:extLst>
          </p:cNvPr>
          <p:cNvSpPr txBox="1"/>
          <p:nvPr/>
        </p:nvSpPr>
        <p:spPr>
          <a:xfrm>
            <a:off x="1952909" y="3826668"/>
            <a:ext cx="3547318" cy="646331"/>
          </a:xfrm>
          <a:prstGeom prst="rect">
            <a:avLst/>
          </a:prstGeom>
          <a:noFill/>
        </p:spPr>
        <p:txBody>
          <a:bodyPr wrap="square">
            <a:spAutoFit/>
          </a:bodyPr>
          <a:lstStyle/>
          <a:p>
            <a:r>
              <a:rPr lang="en-US" altLang="zh-CN" b="1" dirty="0">
                <a:latin typeface="Arial" panose="020B0604020202020204" pitchFamily="34" charset="0"/>
                <a:cs typeface="Arial" panose="020B0604020202020204" pitchFamily="34" charset="0"/>
              </a:rPr>
              <a:t>Matrix-based </a:t>
            </a:r>
            <a:r>
              <a:rPr lang="en-US" altLang="zh-CN" b="1" dirty="0" err="1">
                <a:latin typeface="Arial" panose="020B0604020202020204" pitchFamily="34" charset="0"/>
                <a:cs typeface="Arial" panose="020B0604020202020204" pitchFamily="34" charset="0"/>
              </a:rPr>
              <a:t>Rényi’s</a:t>
            </a:r>
            <a:r>
              <a:rPr lang="en-US" altLang="zh-CN" b="1" dirty="0">
                <a:latin typeface="Arial" panose="020B0604020202020204" pitchFamily="34" charset="0"/>
                <a:cs typeface="Arial" panose="020B0604020202020204" pitchFamily="34" charset="0"/>
              </a:rPr>
              <a:t> α-order entropy function</a:t>
            </a:r>
            <a:endParaRPr lang="zh-CN" altLang="en-US" b="1" dirty="0">
              <a:latin typeface="Arial" panose="020B0604020202020204" pitchFamily="34" charset="0"/>
              <a:cs typeface="Arial" panose="020B0604020202020204" pitchFamily="34" charset="0"/>
            </a:endParaRPr>
          </a:p>
        </p:txBody>
      </p:sp>
      <p:cxnSp>
        <p:nvCxnSpPr>
          <p:cNvPr id="4" name="直接连接符 3">
            <a:extLst>
              <a:ext uri="{FF2B5EF4-FFF2-40B4-BE49-F238E27FC236}">
                <a16:creationId xmlns:a16="http://schemas.microsoft.com/office/drawing/2014/main" id="{AF9D1479-E03D-DC88-D29C-020AEDDA6BA5}"/>
              </a:ext>
            </a:extLst>
          </p:cNvPr>
          <p:cNvCxnSpPr/>
          <p:nvPr/>
        </p:nvCxnSpPr>
        <p:spPr>
          <a:xfrm flipV="1">
            <a:off x="3178080" y="1527219"/>
            <a:ext cx="1419198" cy="1552428"/>
          </a:xfrm>
          <a:prstGeom prst="line">
            <a:avLst/>
          </a:prstGeom>
          <a:ln w="38100"/>
        </p:spPr>
        <p:style>
          <a:lnRef idx="3">
            <a:schemeClr val="accent6"/>
          </a:lnRef>
          <a:fillRef idx="0">
            <a:schemeClr val="accent6"/>
          </a:fillRef>
          <a:effectRef idx="2">
            <a:schemeClr val="accent6"/>
          </a:effectRef>
          <a:fontRef idx="minor">
            <a:schemeClr val="tx1"/>
          </a:fontRef>
        </p:style>
      </p:cxnSp>
      <p:sp>
        <p:nvSpPr>
          <p:cNvPr id="15" name="文本框 14">
            <a:extLst>
              <a:ext uri="{FF2B5EF4-FFF2-40B4-BE49-F238E27FC236}">
                <a16:creationId xmlns:a16="http://schemas.microsoft.com/office/drawing/2014/main" id="{95FC8130-4EBE-6C9D-1E96-F6CD76FFA399}"/>
              </a:ext>
            </a:extLst>
          </p:cNvPr>
          <p:cNvSpPr txBox="1"/>
          <p:nvPr/>
        </p:nvSpPr>
        <p:spPr>
          <a:xfrm>
            <a:off x="4079494" y="2027223"/>
            <a:ext cx="2614571" cy="369332"/>
          </a:xfrm>
          <a:prstGeom prst="rect">
            <a:avLst/>
          </a:prstGeom>
          <a:noFill/>
        </p:spPr>
        <p:txBody>
          <a:bodyPr wrap="square">
            <a:spAutoFit/>
          </a:bodyPr>
          <a:lstStyle/>
          <a:p>
            <a:r>
              <a:rPr lang="en-US" altLang="zh-CN" b="1" dirty="0">
                <a:latin typeface="Arial" panose="020B0604020202020204" pitchFamily="34" charset="0"/>
                <a:cs typeface="Arial" panose="020B0604020202020204" pitchFamily="34" charset="0"/>
              </a:rPr>
              <a:t>Supervised learning</a:t>
            </a:r>
            <a:endParaRPr lang="zh-CN" altLang="en-US" b="1" dirty="0">
              <a:latin typeface="Arial" panose="020B0604020202020204" pitchFamily="34" charset="0"/>
              <a:cs typeface="Arial" panose="020B0604020202020204" pitchFamily="34" charset="0"/>
            </a:endParaRPr>
          </a:p>
        </p:txBody>
      </p:sp>
      <p:sp>
        <p:nvSpPr>
          <p:cNvPr id="26" name="文本框 25">
            <a:extLst>
              <a:ext uri="{FF2B5EF4-FFF2-40B4-BE49-F238E27FC236}">
                <a16:creationId xmlns:a16="http://schemas.microsoft.com/office/drawing/2014/main" id="{4A44C082-E5AE-9270-0C2A-A43E3D22F519}"/>
              </a:ext>
            </a:extLst>
          </p:cNvPr>
          <p:cNvSpPr txBox="1"/>
          <p:nvPr/>
        </p:nvSpPr>
        <p:spPr>
          <a:xfrm>
            <a:off x="7696047" y="3399705"/>
            <a:ext cx="2614571" cy="646331"/>
          </a:xfrm>
          <a:prstGeom prst="rect">
            <a:avLst/>
          </a:prstGeom>
          <a:noFill/>
        </p:spPr>
        <p:txBody>
          <a:bodyPr wrap="square">
            <a:spAutoFit/>
          </a:bodyPr>
          <a:lstStyle/>
          <a:p>
            <a:r>
              <a:rPr lang="en-US" altLang="zh-CN" b="1" dirty="0">
                <a:latin typeface="Arial" panose="020B0604020202020204" pitchFamily="34" charset="0"/>
                <a:cs typeface="Arial" panose="020B0604020202020204" pitchFamily="34" charset="0"/>
              </a:rPr>
              <a:t>Unsupervised learning</a:t>
            </a:r>
            <a:endParaRPr lang="zh-CN" alt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973590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838327-3335-917A-ED0A-FC2B6C1B866E}"/>
            </a:ext>
          </a:extLst>
        </p:cNvPr>
        <p:cNvGrpSpPr/>
        <p:nvPr/>
      </p:nvGrpSpPr>
      <p:grpSpPr>
        <a:xfrm>
          <a:off x="0" y="0"/>
          <a:ext cx="0" cy="0"/>
          <a:chOff x="0" y="0"/>
          <a:chExt cx="0" cy="0"/>
        </a:xfrm>
      </p:grpSpPr>
      <p:grpSp>
        <p:nvGrpSpPr>
          <p:cNvPr id="10" name="组合 9">
            <a:extLst>
              <a:ext uri="{FF2B5EF4-FFF2-40B4-BE49-F238E27FC236}">
                <a16:creationId xmlns:a16="http://schemas.microsoft.com/office/drawing/2014/main" id="{D21CCFBC-EC28-2835-3581-C9756CBBE3E4}"/>
              </a:ext>
            </a:extLst>
          </p:cNvPr>
          <p:cNvGrpSpPr/>
          <p:nvPr/>
        </p:nvGrpSpPr>
        <p:grpSpPr>
          <a:xfrm>
            <a:off x="-1" y="6553200"/>
            <a:ext cx="12192001" cy="304800"/>
            <a:chOff x="0" y="6569404"/>
            <a:chExt cx="9144000" cy="288000"/>
          </a:xfrm>
        </p:grpSpPr>
        <p:sp>
          <p:nvSpPr>
            <p:cNvPr id="11" name="矩形 10">
              <a:extLst>
                <a:ext uri="{FF2B5EF4-FFF2-40B4-BE49-F238E27FC236}">
                  <a16:creationId xmlns:a16="http://schemas.microsoft.com/office/drawing/2014/main" id="{DC28F002-0F66-C142-5FE9-F71168275F8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EA461969-1BFA-C496-B45A-A202B33CC3A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0" name="灯片编号占位符 5">
            <a:extLst>
              <a:ext uri="{FF2B5EF4-FFF2-40B4-BE49-F238E27FC236}">
                <a16:creationId xmlns:a16="http://schemas.microsoft.com/office/drawing/2014/main" id="{7D4C40F7-69A6-ABAC-BE47-5D6B38D79D2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20</a:t>
            </a:fld>
            <a:endParaRPr lang="zh-HK" altLang="en-US" sz="1600" dirty="0">
              <a:solidFill>
                <a:schemeClr val="bg1"/>
              </a:solidFill>
            </a:endParaRPr>
          </a:p>
        </p:txBody>
      </p:sp>
      <p:sp>
        <p:nvSpPr>
          <p:cNvPr id="21" name="矩形 20">
            <a:extLst>
              <a:ext uri="{FF2B5EF4-FFF2-40B4-BE49-F238E27FC236}">
                <a16:creationId xmlns:a16="http://schemas.microsoft.com/office/drawing/2014/main" id="{30A88629-0D05-AC3B-4C71-A3091E5AD5F3}"/>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499BAE0B-CDC9-572A-CAE8-7AA65FBC1CBB}"/>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cxnSp>
        <p:nvCxnSpPr>
          <p:cNvPr id="4" name="直接连接符 3">
            <a:extLst>
              <a:ext uri="{FF2B5EF4-FFF2-40B4-BE49-F238E27FC236}">
                <a16:creationId xmlns:a16="http://schemas.microsoft.com/office/drawing/2014/main" id="{59F5707A-22C6-D70E-42EF-7C58CDCC0095}"/>
              </a:ext>
            </a:extLst>
          </p:cNvPr>
          <p:cNvCxnSpPr>
            <a:cxnSpLocks/>
          </p:cNvCxnSpPr>
          <p:nvPr/>
        </p:nvCxnSpPr>
        <p:spPr>
          <a:xfrm>
            <a:off x="492093" y="1420973"/>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5" name="文本框 4">
            <a:extLst>
              <a:ext uri="{FF2B5EF4-FFF2-40B4-BE49-F238E27FC236}">
                <a16:creationId xmlns:a16="http://schemas.microsoft.com/office/drawing/2014/main" id="{92D00FAD-26E9-11CD-1646-87F575D04E32}"/>
              </a:ext>
            </a:extLst>
          </p:cNvPr>
          <p:cNvSpPr txBox="1"/>
          <p:nvPr/>
        </p:nvSpPr>
        <p:spPr>
          <a:xfrm>
            <a:off x="492093" y="986592"/>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A case study: reservoir detection</a:t>
            </a:r>
            <a:endParaRPr lang="zh-CN" altLang="en-US" sz="2000" b="1" dirty="0">
              <a:solidFill>
                <a:srgbClr val="0174AB"/>
              </a:solidFill>
              <a:latin typeface="Arial" panose="020B0604020202020204" pitchFamily="34" charset="0"/>
              <a:cs typeface="Arial" panose="020B0604020202020204" pitchFamily="34" charset="0"/>
            </a:endParaRPr>
          </a:p>
        </p:txBody>
      </p:sp>
      <p:sp>
        <p:nvSpPr>
          <p:cNvPr id="2" name="文本框 1">
            <a:extLst>
              <a:ext uri="{FF2B5EF4-FFF2-40B4-BE49-F238E27FC236}">
                <a16:creationId xmlns:a16="http://schemas.microsoft.com/office/drawing/2014/main" id="{4045D76C-BFB4-9F28-EFAE-C30B63DC8B18}"/>
              </a:ext>
            </a:extLst>
          </p:cNvPr>
          <p:cNvSpPr txBox="1"/>
          <p:nvPr/>
        </p:nvSpPr>
        <p:spPr>
          <a:xfrm>
            <a:off x="631800" y="1554101"/>
            <a:ext cx="9424200" cy="1420325"/>
          </a:xfrm>
          <a:prstGeom prst="rect">
            <a:avLst/>
          </a:prstGeom>
          <a:noFill/>
        </p:spPr>
        <p:txBody>
          <a:bodyPr wrap="square" rtlCol="0">
            <a:spAutoFit/>
          </a:bodyPr>
          <a:lstStyle/>
          <a:p>
            <a:pPr algn="just">
              <a:lnSpc>
                <a:spcPct val="150000"/>
              </a:lnSpc>
            </a:pPr>
            <a:r>
              <a:rPr lang="en-US" altLang="zh-CN" sz="2000" dirty="0">
                <a:latin typeface="Arial" panose="020B0604020202020204" pitchFamily="34" charset="0"/>
                <a:cs typeface="Arial" panose="020B0604020202020204" pitchFamily="34" charset="0"/>
              </a:rPr>
              <a:t>We compare all the models on a reservoir detection dataset. There are two views available in this dataset. The first one is the boundary of the lakes. The second view is the features extracted from Google Earth.</a:t>
            </a:r>
            <a:endParaRPr lang="en-US" altLang="zh-CN" dirty="0">
              <a:latin typeface="Arial" panose="020B0604020202020204" pitchFamily="34" charset="0"/>
              <a:cs typeface="Arial" panose="020B0604020202020204" pitchFamily="34" charset="0"/>
            </a:endParaRPr>
          </a:p>
        </p:txBody>
      </p:sp>
      <p:pic>
        <p:nvPicPr>
          <p:cNvPr id="7" name="图片 6">
            <a:extLst>
              <a:ext uri="{FF2B5EF4-FFF2-40B4-BE49-F238E27FC236}">
                <a16:creationId xmlns:a16="http://schemas.microsoft.com/office/drawing/2014/main" id="{2A62F470-E0FF-2423-0D11-AB6E68EE1D43}"/>
              </a:ext>
            </a:extLst>
          </p:cNvPr>
          <p:cNvPicPr>
            <a:picLocks noChangeAspect="1"/>
          </p:cNvPicPr>
          <p:nvPr/>
        </p:nvPicPr>
        <p:blipFill>
          <a:blip r:embed="rId5"/>
          <a:stretch>
            <a:fillRect/>
          </a:stretch>
        </p:blipFill>
        <p:spPr>
          <a:xfrm>
            <a:off x="3396000" y="2954615"/>
            <a:ext cx="5400000" cy="3400000"/>
          </a:xfrm>
          <a:prstGeom prst="rect">
            <a:avLst/>
          </a:prstGeom>
        </p:spPr>
      </p:pic>
    </p:spTree>
    <p:extLst>
      <p:ext uri="{BB962C8B-B14F-4D97-AF65-F5344CB8AC3E}">
        <p14:creationId xmlns:p14="http://schemas.microsoft.com/office/powerpoint/2010/main" val="25963549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2D2F5D-F84E-928F-19A3-79B98FDB9857}"/>
            </a:ext>
          </a:extLst>
        </p:cNvPr>
        <p:cNvGrpSpPr/>
        <p:nvPr/>
      </p:nvGrpSpPr>
      <p:grpSpPr>
        <a:xfrm>
          <a:off x="0" y="0"/>
          <a:ext cx="0" cy="0"/>
          <a:chOff x="0" y="0"/>
          <a:chExt cx="0" cy="0"/>
        </a:xfrm>
      </p:grpSpPr>
      <p:grpSp>
        <p:nvGrpSpPr>
          <p:cNvPr id="10" name="组合 9">
            <a:extLst>
              <a:ext uri="{FF2B5EF4-FFF2-40B4-BE49-F238E27FC236}">
                <a16:creationId xmlns:a16="http://schemas.microsoft.com/office/drawing/2014/main" id="{5D2578AD-32D6-8E25-933E-7818B470EDE2}"/>
              </a:ext>
            </a:extLst>
          </p:cNvPr>
          <p:cNvGrpSpPr/>
          <p:nvPr/>
        </p:nvGrpSpPr>
        <p:grpSpPr>
          <a:xfrm>
            <a:off x="-1" y="6553200"/>
            <a:ext cx="12192001" cy="304800"/>
            <a:chOff x="0" y="6569404"/>
            <a:chExt cx="9144000" cy="288000"/>
          </a:xfrm>
        </p:grpSpPr>
        <p:sp>
          <p:nvSpPr>
            <p:cNvPr id="11" name="矩形 10">
              <a:extLst>
                <a:ext uri="{FF2B5EF4-FFF2-40B4-BE49-F238E27FC236}">
                  <a16:creationId xmlns:a16="http://schemas.microsoft.com/office/drawing/2014/main" id="{B0D232B0-E3EC-CCDC-94AF-704DAF6844E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12E079A0-3F7B-756B-75CD-F3E2D1544527}"/>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0" name="灯片编号占位符 5">
            <a:extLst>
              <a:ext uri="{FF2B5EF4-FFF2-40B4-BE49-F238E27FC236}">
                <a16:creationId xmlns:a16="http://schemas.microsoft.com/office/drawing/2014/main" id="{D346C5C1-0E23-2C80-5CB4-C01B0EC06F0E}"/>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21</a:t>
            </a:fld>
            <a:endParaRPr lang="zh-HK" altLang="en-US" sz="1600" dirty="0">
              <a:solidFill>
                <a:schemeClr val="bg1"/>
              </a:solidFill>
            </a:endParaRPr>
          </a:p>
        </p:txBody>
      </p:sp>
      <p:sp>
        <p:nvSpPr>
          <p:cNvPr id="21" name="矩形 20">
            <a:extLst>
              <a:ext uri="{FF2B5EF4-FFF2-40B4-BE49-F238E27FC236}">
                <a16:creationId xmlns:a16="http://schemas.microsoft.com/office/drawing/2014/main" id="{44968C0A-97BB-A685-039E-0B6D87F439D1}"/>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73561305-55F4-7FB7-08ED-50017EED6C49}"/>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cxnSp>
        <p:nvCxnSpPr>
          <p:cNvPr id="4" name="直接连接符 3">
            <a:extLst>
              <a:ext uri="{FF2B5EF4-FFF2-40B4-BE49-F238E27FC236}">
                <a16:creationId xmlns:a16="http://schemas.microsoft.com/office/drawing/2014/main" id="{E74E7CD7-F048-36E8-4BFF-1CE5F352FBFF}"/>
              </a:ext>
            </a:extLst>
          </p:cNvPr>
          <p:cNvCxnSpPr>
            <a:cxnSpLocks/>
          </p:cNvCxnSpPr>
          <p:nvPr/>
        </p:nvCxnSpPr>
        <p:spPr>
          <a:xfrm>
            <a:off x="492093" y="1420973"/>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5" name="文本框 4">
            <a:extLst>
              <a:ext uri="{FF2B5EF4-FFF2-40B4-BE49-F238E27FC236}">
                <a16:creationId xmlns:a16="http://schemas.microsoft.com/office/drawing/2014/main" id="{DE95304F-3391-CAE8-B5B2-6D8218FB3D6B}"/>
              </a:ext>
            </a:extLst>
          </p:cNvPr>
          <p:cNvSpPr txBox="1"/>
          <p:nvPr/>
        </p:nvSpPr>
        <p:spPr>
          <a:xfrm>
            <a:off x="492093" y="986592"/>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A case study: reservoir detection</a:t>
            </a:r>
            <a:endParaRPr lang="zh-CN" altLang="en-US" sz="2000" b="1" dirty="0">
              <a:solidFill>
                <a:srgbClr val="0174AB"/>
              </a:solidFill>
              <a:latin typeface="Arial" panose="020B0604020202020204" pitchFamily="34" charset="0"/>
              <a:cs typeface="Arial" panose="020B0604020202020204" pitchFamily="34" charset="0"/>
            </a:endParaRPr>
          </a:p>
        </p:txBody>
      </p:sp>
      <p:pic>
        <p:nvPicPr>
          <p:cNvPr id="3" name="图片 2">
            <a:extLst>
              <a:ext uri="{FF2B5EF4-FFF2-40B4-BE49-F238E27FC236}">
                <a16:creationId xmlns:a16="http://schemas.microsoft.com/office/drawing/2014/main" id="{7971C98F-96BA-211D-D9BE-79ED3D0CDE27}"/>
              </a:ext>
            </a:extLst>
          </p:cNvPr>
          <p:cNvPicPr>
            <a:picLocks noChangeAspect="1"/>
          </p:cNvPicPr>
          <p:nvPr/>
        </p:nvPicPr>
        <p:blipFill>
          <a:blip r:embed="rId5"/>
          <a:stretch>
            <a:fillRect/>
          </a:stretch>
        </p:blipFill>
        <p:spPr>
          <a:xfrm>
            <a:off x="696000" y="1668283"/>
            <a:ext cx="10800000" cy="4717612"/>
          </a:xfrm>
          <a:prstGeom prst="rect">
            <a:avLst/>
          </a:prstGeom>
        </p:spPr>
      </p:pic>
    </p:spTree>
    <p:extLst>
      <p:ext uri="{BB962C8B-B14F-4D97-AF65-F5344CB8AC3E}">
        <p14:creationId xmlns:p14="http://schemas.microsoft.com/office/powerpoint/2010/main" val="3771747586"/>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F2F7E3-1AB6-507A-2C46-FF13F3D716DD}"/>
            </a:ext>
          </a:extLst>
        </p:cNvPr>
        <p:cNvGrpSpPr/>
        <p:nvPr/>
      </p:nvGrpSpPr>
      <p:grpSpPr>
        <a:xfrm>
          <a:off x="0" y="0"/>
          <a:ext cx="0" cy="0"/>
          <a:chOff x="0" y="0"/>
          <a:chExt cx="0" cy="0"/>
        </a:xfrm>
      </p:grpSpPr>
      <p:grpSp>
        <p:nvGrpSpPr>
          <p:cNvPr id="10" name="组合 9">
            <a:extLst>
              <a:ext uri="{FF2B5EF4-FFF2-40B4-BE49-F238E27FC236}">
                <a16:creationId xmlns:a16="http://schemas.microsoft.com/office/drawing/2014/main" id="{28D399D6-FD68-53D7-E4CB-9D170A93BFEA}"/>
              </a:ext>
            </a:extLst>
          </p:cNvPr>
          <p:cNvGrpSpPr/>
          <p:nvPr/>
        </p:nvGrpSpPr>
        <p:grpSpPr>
          <a:xfrm>
            <a:off x="-1" y="6553200"/>
            <a:ext cx="12192001" cy="304800"/>
            <a:chOff x="0" y="6569404"/>
            <a:chExt cx="9144000" cy="288000"/>
          </a:xfrm>
        </p:grpSpPr>
        <p:sp>
          <p:nvSpPr>
            <p:cNvPr id="11" name="矩形 10">
              <a:extLst>
                <a:ext uri="{FF2B5EF4-FFF2-40B4-BE49-F238E27FC236}">
                  <a16:creationId xmlns:a16="http://schemas.microsoft.com/office/drawing/2014/main" id="{423DE77A-CFF1-CC6E-DE7F-9546A230E6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631B0D75-A1CB-3849-EA6B-05B53FCD8E8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0" name="灯片编号占位符 5">
            <a:extLst>
              <a:ext uri="{FF2B5EF4-FFF2-40B4-BE49-F238E27FC236}">
                <a16:creationId xmlns:a16="http://schemas.microsoft.com/office/drawing/2014/main" id="{41AD6AAF-09C6-2991-79B4-DCE3548B2FDE}"/>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22</a:t>
            </a:fld>
            <a:endParaRPr lang="zh-HK" altLang="en-US" sz="1600" dirty="0">
              <a:solidFill>
                <a:schemeClr val="bg1"/>
              </a:solidFill>
            </a:endParaRPr>
          </a:p>
        </p:txBody>
      </p:sp>
      <p:sp>
        <p:nvSpPr>
          <p:cNvPr id="21" name="矩形 20">
            <a:extLst>
              <a:ext uri="{FF2B5EF4-FFF2-40B4-BE49-F238E27FC236}">
                <a16:creationId xmlns:a16="http://schemas.microsoft.com/office/drawing/2014/main" id="{2EC4A28C-1956-0679-B67A-E6C5F9B0C8EE}"/>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73D06437-A126-6775-2C53-41C10660AE55}"/>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cxnSp>
        <p:nvCxnSpPr>
          <p:cNvPr id="4" name="直接连接符 3">
            <a:extLst>
              <a:ext uri="{FF2B5EF4-FFF2-40B4-BE49-F238E27FC236}">
                <a16:creationId xmlns:a16="http://schemas.microsoft.com/office/drawing/2014/main" id="{09E194B0-F925-8EC1-3BF4-6C670AC08E73}"/>
              </a:ext>
            </a:extLst>
          </p:cNvPr>
          <p:cNvCxnSpPr>
            <a:cxnSpLocks/>
          </p:cNvCxnSpPr>
          <p:nvPr/>
        </p:nvCxnSpPr>
        <p:spPr>
          <a:xfrm>
            <a:off x="492093" y="1420973"/>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5" name="文本框 4">
            <a:extLst>
              <a:ext uri="{FF2B5EF4-FFF2-40B4-BE49-F238E27FC236}">
                <a16:creationId xmlns:a16="http://schemas.microsoft.com/office/drawing/2014/main" id="{AE2B0DCF-BD83-D18D-DDB0-3224294CDD8A}"/>
              </a:ext>
            </a:extLst>
          </p:cNvPr>
          <p:cNvSpPr txBox="1"/>
          <p:nvPr/>
        </p:nvSpPr>
        <p:spPr>
          <a:xfrm>
            <a:off x="492093" y="986592"/>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A case study: reservoir detection</a:t>
            </a:r>
            <a:endParaRPr lang="zh-CN" altLang="en-US" sz="2000" b="1" dirty="0">
              <a:solidFill>
                <a:srgbClr val="0174AB"/>
              </a:solidFill>
              <a:latin typeface="Arial" panose="020B0604020202020204" pitchFamily="34" charset="0"/>
              <a:cs typeface="Arial" panose="020B0604020202020204" pitchFamily="34" charset="0"/>
            </a:endParaRPr>
          </a:p>
        </p:txBody>
      </p:sp>
      <p:pic>
        <p:nvPicPr>
          <p:cNvPr id="2" name="图片 1">
            <a:extLst>
              <a:ext uri="{FF2B5EF4-FFF2-40B4-BE49-F238E27FC236}">
                <a16:creationId xmlns:a16="http://schemas.microsoft.com/office/drawing/2014/main" id="{89E441FF-C91F-E390-BFD5-9D2AE7059011}"/>
              </a:ext>
            </a:extLst>
          </p:cNvPr>
          <p:cNvPicPr>
            <a:picLocks noChangeAspect="1"/>
          </p:cNvPicPr>
          <p:nvPr/>
        </p:nvPicPr>
        <p:blipFill>
          <a:blip r:embed="rId5"/>
          <a:stretch>
            <a:fillRect/>
          </a:stretch>
        </p:blipFill>
        <p:spPr>
          <a:xfrm>
            <a:off x="1596000" y="1651963"/>
            <a:ext cx="9000000" cy="4374000"/>
          </a:xfrm>
          <a:prstGeom prst="rect">
            <a:avLst/>
          </a:prstGeom>
        </p:spPr>
      </p:pic>
    </p:spTree>
    <p:extLst>
      <p:ext uri="{BB962C8B-B14F-4D97-AF65-F5344CB8AC3E}">
        <p14:creationId xmlns:p14="http://schemas.microsoft.com/office/powerpoint/2010/main" val="1436603414"/>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23</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23</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894301020"/>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a:t>
            </a:r>
          </a:p>
        </p:txBody>
      </p:sp>
      <p:sp>
        <p:nvSpPr>
          <p:cNvPr id="2" name="矩形 1">
            <a:extLst>
              <a:ext uri="{FF2B5EF4-FFF2-40B4-BE49-F238E27FC236}">
                <a16:creationId xmlns:a16="http://schemas.microsoft.com/office/drawing/2014/main" id="{217CA8A0-117C-ECF6-3E56-C80BB0734895}"/>
              </a:ext>
            </a:extLst>
          </p:cNvPr>
          <p:cNvSpPr/>
          <p:nvPr/>
        </p:nvSpPr>
        <p:spPr>
          <a:xfrm>
            <a:off x="1912852" y="1473265"/>
            <a:ext cx="8366297" cy="1778209"/>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6BE54D1B-3B26-96E9-3CE6-D7F690791509}"/>
              </a:ext>
            </a:extLst>
          </p:cNvPr>
          <p:cNvSpPr/>
          <p:nvPr/>
        </p:nvSpPr>
        <p:spPr>
          <a:xfrm>
            <a:off x="1999212" y="1213549"/>
            <a:ext cx="1033145"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pitchFamily="34" charset="0"/>
                <a:ea typeface="Calibri" panose="020F0502020204030204" pitchFamily="34" charset="0"/>
                <a:cs typeface="Calibri" panose="020F0502020204030204" pitchFamily="34" charset="0"/>
              </a:rPr>
              <a:t>①</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0" name="矩形 9">
            <a:extLst>
              <a:ext uri="{FF2B5EF4-FFF2-40B4-BE49-F238E27FC236}">
                <a16:creationId xmlns:a16="http://schemas.microsoft.com/office/drawing/2014/main" id="{64670B50-70D0-FECA-6A8C-C0293B2D4D92}"/>
              </a:ext>
            </a:extLst>
          </p:cNvPr>
          <p:cNvSpPr/>
          <p:nvPr/>
        </p:nvSpPr>
        <p:spPr>
          <a:xfrm>
            <a:off x="1912852" y="4005001"/>
            <a:ext cx="8366297" cy="1720727"/>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1" name="矩形 10">
            <a:extLst>
              <a:ext uri="{FF2B5EF4-FFF2-40B4-BE49-F238E27FC236}">
                <a16:creationId xmlns:a16="http://schemas.microsoft.com/office/drawing/2014/main" id="{493A9BA7-91BA-A7DD-4FD2-699A6DAE7C0C}"/>
              </a:ext>
            </a:extLst>
          </p:cNvPr>
          <p:cNvSpPr/>
          <p:nvPr/>
        </p:nvSpPr>
        <p:spPr>
          <a:xfrm>
            <a:off x="2098359" y="3745285"/>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pitchFamily="34" charset="0"/>
                <a:ea typeface="Calibri" panose="020F0502020204030204" pitchFamily="34" charset="0"/>
                <a:cs typeface="Calibri" panose="020F0502020204030204" pitchFamily="34" charset="0"/>
              </a:rPr>
              <a:t>②</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2" name="文本框 11">
            <a:extLst>
              <a:ext uri="{FF2B5EF4-FFF2-40B4-BE49-F238E27FC236}">
                <a16:creationId xmlns:a16="http://schemas.microsoft.com/office/drawing/2014/main" id="{66AAB354-7BE2-97CC-5061-BEF39A1E8057}"/>
              </a:ext>
            </a:extLst>
          </p:cNvPr>
          <p:cNvSpPr txBox="1"/>
          <p:nvPr/>
        </p:nvSpPr>
        <p:spPr>
          <a:xfrm>
            <a:off x="2121458" y="4248637"/>
            <a:ext cx="7949082" cy="1294072"/>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dirty="0"/>
              <a:t>The proposed method leverages variational inference to address computational challenges, making it feasible to optimize using standard gradient descent methods.</a:t>
            </a:r>
            <a:endParaRPr lang="zh-CN" altLang="en-US" dirty="0"/>
          </a:p>
        </p:txBody>
      </p:sp>
      <p:sp>
        <p:nvSpPr>
          <p:cNvPr id="14" name="文本框 13">
            <a:extLst>
              <a:ext uri="{FF2B5EF4-FFF2-40B4-BE49-F238E27FC236}">
                <a16:creationId xmlns:a16="http://schemas.microsoft.com/office/drawing/2014/main" id="{2DB8B6C8-30C2-5C92-FEC7-B03CAA2CB12B}"/>
              </a:ext>
            </a:extLst>
          </p:cNvPr>
          <p:cNvSpPr txBox="1"/>
          <p:nvPr/>
        </p:nvSpPr>
        <p:spPr>
          <a:xfrm>
            <a:off x="2121458" y="1787656"/>
            <a:ext cx="7949082" cy="1287532"/>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US" altLang="zh-CN" dirty="0"/>
              <a:t>The paper introduces a novel deep multi-view information bottleneck method that integrates knowledge from multiple views to enhance predictive performance.</a:t>
            </a:r>
            <a:endParaRPr lang="zh-CN" altLang="en-US" dirty="0"/>
          </a:p>
        </p:txBody>
      </p:sp>
      <p:grpSp>
        <p:nvGrpSpPr>
          <p:cNvPr id="20" name="组合 19">
            <a:extLst>
              <a:ext uri="{FF2B5EF4-FFF2-40B4-BE49-F238E27FC236}">
                <a16:creationId xmlns:a16="http://schemas.microsoft.com/office/drawing/2014/main" id="{9989C16C-EBA7-3EA7-32F2-46CAA12CC5D8}"/>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8D450375-0972-524A-0970-BB04647BFC5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68A0CC05-1CE4-DBC0-2306-1BCFD0C6DAE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707D6DD2-8B0A-7214-1CE8-1F0C7BEBEE7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24</a:t>
            </a:fld>
            <a:endParaRPr lang="zh-HK" altLang="en-US" sz="1600" dirty="0">
              <a:solidFill>
                <a:schemeClr val="bg1"/>
              </a:solidFill>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C69A047-7161-357A-920A-11F92FECB093}"/>
              </a:ext>
            </a:extLst>
          </p:cNvPr>
          <p:cNvGrpSpPr/>
          <p:nvPr/>
        </p:nvGrpSpPr>
        <p:grpSpPr>
          <a:xfrm>
            <a:off x="-1" y="1960245"/>
            <a:ext cx="12676191" cy="2045019"/>
            <a:chOff x="1522095" y="1960245"/>
            <a:chExt cx="9527981"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2920935" y="2154890"/>
              <a:ext cx="6422521" cy="1305165"/>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Dynamic scheduling for flexible job shop using a deep reinforcement learning approach</a:t>
              </a:r>
            </a:p>
          </p:txBody>
        </p:sp>
        <p:sp>
          <p:nvSpPr>
            <p:cNvPr id="3" name="文本框 2"/>
            <p:cNvSpPr txBox="1"/>
            <p:nvPr/>
          </p:nvSpPr>
          <p:spPr>
            <a:xfrm>
              <a:off x="1687636" y="3654699"/>
              <a:ext cx="9362440" cy="337185"/>
            </a:xfrm>
            <a:prstGeom prst="rect">
              <a:avLst/>
            </a:prstGeom>
            <a:noFill/>
          </p:spPr>
          <p:txBody>
            <a:bodyPr wrap="square" rtlCol="0">
              <a:spAutoFit/>
            </a:bodyPr>
            <a:lstStyle/>
            <a:p>
              <a:r>
                <a:rPr lang="en-US" altLang="zh-CN" sz="1600" dirty="0">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Jing Wang</a:t>
              </a:r>
              <a:r>
                <a:rPr lang="en-US" altLang="zh-CN" sz="1600" dirty="0">
                  <a:solidFill>
                    <a:schemeClr val="bg1"/>
                  </a:solidFill>
                  <a:latin typeface="Arial" panose="020B0604020202020204" pitchFamily="34" charset="0"/>
                  <a:cs typeface="Arial" panose="020B0604020202020204" pitchFamily="34" charset="0"/>
                </a:rPr>
                <a:t>, </a:t>
              </a:r>
              <a:r>
                <a:rPr lang="en-US" altLang="zh-CN" sz="1600" dirty="0" err="1">
                  <a:solidFill>
                    <a:schemeClr val="bg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Yuanjie</a:t>
              </a:r>
              <a:r>
                <a:rPr lang="en-US" altLang="zh-CN" sz="1600" dirty="0">
                  <a:solidFill>
                    <a:schemeClr val="bg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Zheng</a:t>
              </a:r>
              <a:r>
                <a:rPr lang="en-US" altLang="zh-CN" sz="1600" dirty="0">
                  <a:solidFill>
                    <a:schemeClr val="bg1"/>
                  </a:solidFill>
                  <a:latin typeface="Arial" panose="020B0604020202020204" pitchFamily="34" charset="0"/>
                  <a:cs typeface="Arial" panose="020B0604020202020204" pitchFamily="34" charset="0"/>
                </a:rPr>
                <a:t>, </a:t>
              </a:r>
              <a:r>
                <a:rPr lang="en-US" altLang="zh-CN" sz="1600" dirty="0" err="1">
                  <a:solidFill>
                    <a:schemeClr val="bg1"/>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Jingqi</a:t>
              </a:r>
              <a:r>
                <a:rPr lang="en-US" altLang="zh-CN" sz="1600" dirty="0">
                  <a:solidFill>
                    <a:schemeClr val="bg1"/>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 Song</a:t>
              </a:r>
              <a:r>
                <a:rPr lang="en-US" altLang="zh-CN" sz="1600" dirty="0">
                  <a:solidFill>
                    <a:schemeClr val="bg1"/>
                  </a:solidFill>
                  <a:latin typeface="Arial" panose="020B0604020202020204" pitchFamily="34" charset="0"/>
                  <a:cs typeface="Arial" panose="020B0604020202020204" pitchFamily="34" charset="0"/>
                </a:rPr>
                <a:t>, and </a:t>
              </a:r>
              <a:r>
                <a:rPr lang="en-US" altLang="zh-CN" sz="1600" dirty="0" err="1">
                  <a:solidFill>
                    <a:schemeClr val="bg1"/>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Sujuan</a:t>
              </a:r>
              <a:r>
                <a:rPr lang="en-US" altLang="zh-CN" sz="1600" dirty="0">
                  <a:solidFill>
                    <a:schemeClr val="bg1"/>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 Hou</a:t>
              </a:r>
              <a:endParaRPr lang="zh-CN" altLang="en-US" sz="1600" dirty="0">
                <a:solidFill>
                  <a:schemeClr val="bg1"/>
                </a:solidFill>
                <a:latin typeface="Arial" panose="020B0604020202020204" pitchFamily="34" charset="0"/>
                <a:cs typeface="Arial" panose="020B0604020202020204" pitchFamily="34" charset="0"/>
              </a:endParaRP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2</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25</a:t>
            </a:fld>
            <a:endParaRPr lang="zh-HK" altLang="en-US" sz="1600" dirty="0">
              <a:solidFill>
                <a:schemeClr val="bg1"/>
              </a:solidFill>
            </a:endParaRPr>
          </a:p>
        </p:txBody>
      </p:sp>
      <p:grpSp>
        <p:nvGrpSpPr>
          <p:cNvPr id="10" name="组合 9">
            <a:extLst>
              <a:ext uri="{FF2B5EF4-FFF2-40B4-BE49-F238E27FC236}">
                <a16:creationId xmlns:a16="http://schemas.microsoft.com/office/drawing/2014/main" id="{E50E8C58-5E22-E973-1AF0-858B91D24D19}"/>
              </a:ext>
            </a:extLst>
          </p:cNvPr>
          <p:cNvGrpSpPr/>
          <p:nvPr/>
        </p:nvGrpSpPr>
        <p:grpSpPr>
          <a:xfrm>
            <a:off x="351876" y="4596014"/>
            <a:ext cx="8747760" cy="872490"/>
            <a:chOff x="623" y="7327"/>
            <a:chExt cx="13776" cy="1374"/>
          </a:xfrm>
        </p:grpSpPr>
        <p:sp>
          <p:nvSpPr>
            <p:cNvPr id="12" name="文本框 11">
              <a:extLst>
                <a:ext uri="{FF2B5EF4-FFF2-40B4-BE49-F238E27FC236}">
                  <a16:creationId xmlns:a16="http://schemas.microsoft.com/office/drawing/2014/main" id="{25AA1785-356E-A345-26B6-65F2DB228454}"/>
                </a:ext>
              </a:extLst>
            </p:cNvPr>
            <p:cNvSpPr txBox="1"/>
            <p:nvPr/>
          </p:nvSpPr>
          <p:spPr>
            <a:xfrm>
              <a:off x="623" y="7327"/>
              <a:ext cx="13776" cy="1018"/>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 Journal:</a:t>
              </a:r>
              <a:r>
                <a:rPr lang="en-US" altLang="zh-CN" dirty="0">
                  <a:latin typeface="Arial" panose="020B0604020202020204" pitchFamily="34" charset="0"/>
                  <a:cs typeface="Arial" panose="020B0604020202020204" pitchFamily="34" charset="0"/>
                </a:rPr>
                <a:t> ACM International Conference on Multimedia (ACM MM)</a:t>
              </a:r>
            </a:p>
            <a:p>
              <a:endParaRPr lang="en-US" altLang="zh-CN" dirty="0">
                <a:latin typeface="Arial" panose="020B0604020202020204" pitchFamily="34" charset="0"/>
                <a:cs typeface="Arial" panose="020B0604020202020204" pitchFamily="34" charset="0"/>
              </a:endParaRPr>
            </a:p>
          </p:txBody>
        </p:sp>
        <p:sp>
          <p:nvSpPr>
            <p:cNvPr id="14" name="文本框 13">
              <a:extLst>
                <a:ext uri="{FF2B5EF4-FFF2-40B4-BE49-F238E27FC236}">
                  <a16:creationId xmlns:a16="http://schemas.microsoft.com/office/drawing/2014/main" id="{3353C333-422A-A3D7-B5FA-25EA90FF33A1}"/>
                </a:ext>
              </a:extLst>
            </p:cNvPr>
            <p:cNvSpPr txBox="1"/>
            <p:nvPr/>
          </p:nvSpPr>
          <p:spPr>
            <a:xfrm>
              <a:off x="623" y="8121"/>
              <a:ext cx="9184"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17 October 2021</a:t>
              </a:r>
            </a:p>
          </p:txBody>
        </p:sp>
      </p:grpSp>
      <p:pic>
        <p:nvPicPr>
          <p:cNvPr id="15" name="图片 14">
            <a:extLst>
              <a:ext uri="{FF2B5EF4-FFF2-40B4-BE49-F238E27FC236}">
                <a16:creationId xmlns:a16="http://schemas.microsoft.com/office/drawing/2014/main" id="{18F6B5B1-2548-227F-08E7-8F0A00996F3D}"/>
              </a:ext>
            </a:extLst>
          </p:cNvPr>
          <p:cNvPicPr>
            <a:picLocks noChangeAspect="1"/>
          </p:cNvPicPr>
          <p:nvPr/>
        </p:nvPicPr>
        <p:blipFill>
          <a:blip r:embed="rId7" cstate="print">
            <a:clrChange>
              <a:clrFrom>
                <a:srgbClr val="FFFFFF"/>
              </a:clrFrom>
              <a:clrTo>
                <a:srgbClr val="FFFFFF">
                  <a:alpha val="0"/>
                </a:srgbClr>
              </a:clrTo>
            </a:clrChange>
            <a:extLst>
              <a:ext uri="{BEBA8EAE-BF5A-486C-A8C5-ECC9F3942E4B}">
                <a14:imgProps xmlns:a14="http://schemas.microsoft.com/office/drawing/2010/main">
                  <a14:imgLayer r:embed="rId8">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6805086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26</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1513965876"/>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27</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579139809"/>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p:sp>
        <p:nvSpPr>
          <p:cNvPr id="8" name="文本框 7"/>
          <p:cNvSpPr txBox="1"/>
          <p:nvPr/>
        </p:nvSpPr>
        <p:spPr>
          <a:xfrm>
            <a:off x="194275" y="1330220"/>
            <a:ext cx="11805725" cy="4197559"/>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Dynamic scheduling for FJSP</a:t>
            </a:r>
            <a:endParaRPr lang="en-US" altLang="zh-CN" sz="1800" b="1"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50000"/>
              </a:lnSpc>
            </a:pPr>
            <a:r>
              <a:rPr lang="en-US" altLang="zh-CN" dirty="0">
                <a:latin typeface="Times New Roman" panose="02020603050405020304" pitchFamily="18" charset="0"/>
                <a:cs typeface="Times New Roman" panose="02020603050405020304" pitchFamily="18" charset="0"/>
              </a:rPr>
              <a:t>This study investigates the information bottleneck to the multi-view learning for extracting the different view common features of one category, named Dual-View Information Bottleneck representation (Dual-view IB).</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Challenge</a:t>
            </a:r>
          </a:p>
          <a:p>
            <a:pPr indent="457200">
              <a:lnSpc>
                <a:spcPct val="150000"/>
              </a:lnSpc>
            </a:pPr>
            <a:r>
              <a:rPr lang="en-US" altLang="zh-CN" dirty="0">
                <a:latin typeface="Times New Roman" panose="02020603050405020304" pitchFamily="18" charset="0"/>
                <a:cs typeface="Times New Roman" panose="02020603050405020304" pitchFamily="18" charset="0"/>
              </a:rPr>
              <a:t>Most existing multi-view algorithms usually maximize the correlation between different views for consistency, ignore the interaction among different views and may cause semantic bias during the process of common feature learning.</a:t>
            </a:r>
          </a:p>
          <a:p>
            <a:pPr marL="285750" indent="-285750">
              <a:lnSpc>
                <a:spcPct val="150000"/>
              </a:lnSpc>
              <a:buFont typeface="Arial" panose="020B0604020202020204" pitchFamily="34" charset="0"/>
              <a:buChar char="•"/>
            </a:pPr>
            <a:r>
              <a:rPr lang="en-US" altLang="zh-CN" sz="1800" b="1" dirty="0">
                <a:latin typeface="Times New Roman" panose="02020603050405020304" pitchFamily="18" charset="0"/>
                <a:ea typeface="微软雅黑" panose="020B0503020204020204" charset="-122"/>
                <a:cs typeface="Times New Roman" panose="02020603050405020304" pitchFamily="18" charset="0"/>
              </a:rPr>
              <a:t>Method</a:t>
            </a:r>
          </a:p>
          <a:p>
            <a:pPr indent="457200">
              <a:lnSpc>
                <a:spcPct val="150000"/>
              </a:lnSpc>
            </a:pPr>
            <a:r>
              <a:rPr lang="en-US" altLang="zh-CN" dirty="0">
                <a:latin typeface="Times New Roman" panose="02020603050405020304" pitchFamily="18" charset="0"/>
                <a:cs typeface="Times New Roman" panose="02020603050405020304" pitchFamily="18" charset="0"/>
              </a:rPr>
              <a:t>We maximize the mutual information between the representations of the two views to achieve the preservation of key features in the classification task, while eliminating the redundant information that is not shared between the two views.</a:t>
            </a:r>
          </a:p>
          <a:p>
            <a:pPr indent="457200">
              <a:lnSpc>
                <a:spcPct val="150000"/>
              </a:lnSpc>
            </a:pPr>
            <a:r>
              <a:rPr lang="en-US" altLang="zh-CN" dirty="0">
                <a:latin typeface="Times New Roman" panose="02020603050405020304" pitchFamily="18" charset="0"/>
                <a:cs typeface="Times New Roman" panose="02020603050405020304" pitchFamily="18" charset="0"/>
              </a:rPr>
              <a:t>We further introduce a novel Pair Batch Data Augmentation (PB) algorithm for Dual-view IB model.</a:t>
            </a:r>
          </a:p>
        </p:txBody>
      </p:sp>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28</a:t>
            </a:fld>
            <a:endParaRPr lang="zh-HK" altLang="en-US" sz="1600" dirty="0">
              <a:solidFill>
                <a:schemeClr val="bg1"/>
              </a:solidFill>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29</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958202537"/>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 name="组合 3">
            <a:extLst>
              <a:ext uri="{FF2B5EF4-FFF2-40B4-BE49-F238E27FC236}">
                <a16:creationId xmlns:a16="http://schemas.microsoft.com/office/drawing/2014/main" id="{6C69A047-7161-357A-920A-11F92FECB093}"/>
              </a:ext>
            </a:extLst>
          </p:cNvPr>
          <p:cNvGrpSpPr/>
          <p:nvPr/>
        </p:nvGrpSpPr>
        <p:grpSpPr>
          <a:xfrm>
            <a:off x="-528000" y="1960245"/>
            <a:ext cx="13392000" cy="2045019"/>
            <a:chOff x="1127760" y="1960245"/>
            <a:chExt cx="10008870"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1127760" y="2322661"/>
              <a:ext cx="10008870" cy="658835"/>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Deep Multi-view Information Bottleneck</a:t>
              </a:r>
            </a:p>
          </p:txBody>
        </p:sp>
        <p:sp>
          <p:nvSpPr>
            <p:cNvPr id="3" name="文本框 2"/>
            <p:cNvSpPr txBox="1"/>
            <p:nvPr/>
          </p:nvSpPr>
          <p:spPr>
            <a:xfrm>
              <a:off x="1703705" y="3500756"/>
              <a:ext cx="9362440" cy="337185"/>
            </a:xfrm>
            <a:prstGeom prst="rect">
              <a:avLst/>
            </a:prstGeom>
            <a:noFill/>
          </p:spPr>
          <p:txBody>
            <a:bodyPr wrap="square" rtlCol="0">
              <a:spAutoFit/>
            </a:bodyPr>
            <a:lstStyle/>
            <a:p>
              <a:r>
                <a:rPr lang="en-US" altLang="zh-CN" sz="1600" dirty="0">
                  <a:solidFill>
                    <a:schemeClr val="bg1"/>
                  </a:solidFill>
                  <a:latin typeface="Arial" panose="020B0604020202020204" pitchFamily="34" charset="0"/>
                  <a:cs typeface="Arial" panose="020B0604020202020204" pitchFamily="34" charset="0"/>
                </a:rPr>
                <a:t>Qi Wang, Claire Boudreau, </a:t>
              </a:r>
              <a:r>
                <a:rPr lang="en-US" altLang="zh-CN" sz="1600" dirty="0" err="1">
                  <a:solidFill>
                    <a:schemeClr val="bg1"/>
                  </a:solidFill>
                  <a:latin typeface="Arial" panose="020B0604020202020204" pitchFamily="34" charset="0"/>
                  <a:cs typeface="Arial" panose="020B0604020202020204" pitchFamily="34" charset="0"/>
                </a:rPr>
                <a:t>Qixing</a:t>
              </a:r>
              <a:r>
                <a:rPr lang="en-US" altLang="zh-CN" sz="1600" dirty="0">
                  <a:solidFill>
                    <a:schemeClr val="bg1"/>
                  </a:solidFill>
                  <a:latin typeface="Arial" panose="020B0604020202020204" pitchFamily="34" charset="0"/>
                  <a:cs typeface="Arial" panose="020B0604020202020204" pitchFamily="34" charset="0"/>
                </a:rPr>
                <a:t> Luo, Pang-Ning Tan, and </a:t>
              </a:r>
              <a:r>
                <a:rPr lang="en-US" altLang="zh-CN" sz="1600" dirty="0" err="1">
                  <a:solidFill>
                    <a:schemeClr val="bg1"/>
                  </a:solidFill>
                  <a:latin typeface="Arial" panose="020B0604020202020204" pitchFamily="34" charset="0"/>
                  <a:cs typeface="Arial" panose="020B0604020202020204" pitchFamily="34" charset="0"/>
                </a:rPr>
                <a:t>Jiayu</a:t>
              </a:r>
              <a:r>
                <a:rPr lang="en-US" altLang="zh-CN" sz="1600" dirty="0">
                  <a:solidFill>
                    <a:schemeClr val="bg1"/>
                  </a:solidFill>
                  <a:latin typeface="Arial" panose="020B0604020202020204" pitchFamily="34" charset="0"/>
                  <a:cs typeface="Arial" panose="020B0604020202020204" pitchFamily="34" charset="0"/>
                </a:rPr>
                <a:t> Zhou</a:t>
              </a:r>
              <a:endParaRPr lang="zh-CN" altLang="en-US" sz="1600" dirty="0">
                <a:solidFill>
                  <a:schemeClr val="bg1"/>
                </a:solidFill>
                <a:latin typeface="Arial" panose="020B0604020202020204" pitchFamily="34" charset="0"/>
                <a:cs typeface="Arial" panose="020B0604020202020204" pitchFamily="34" charset="0"/>
              </a:endParaRPr>
            </a:p>
          </p:txBody>
        </p:sp>
      </p:grpSp>
      <p:grpSp>
        <p:nvGrpSpPr>
          <p:cNvPr id="11" name="组合 10"/>
          <p:cNvGrpSpPr/>
          <p:nvPr/>
        </p:nvGrpSpPr>
        <p:grpSpPr>
          <a:xfrm>
            <a:off x="387776" y="4549747"/>
            <a:ext cx="11036224" cy="872490"/>
            <a:chOff x="623" y="7327"/>
            <a:chExt cx="9488" cy="1374"/>
          </a:xfrm>
        </p:grpSpPr>
        <p:sp>
          <p:nvSpPr>
            <p:cNvPr id="5" name="文本框 4"/>
            <p:cNvSpPr txBox="1"/>
            <p:nvPr/>
          </p:nvSpPr>
          <p:spPr>
            <a:xfrm>
              <a:off x="623" y="7327"/>
              <a:ext cx="9488" cy="1018"/>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in:</a:t>
              </a:r>
              <a:r>
                <a:rPr lang="en-US" altLang="zh-CN" dirty="0">
                  <a:latin typeface="Arial" panose="020B0604020202020204" pitchFamily="34" charset="0"/>
                  <a:cs typeface="Arial" panose="020B0604020202020204" pitchFamily="34" charset="0"/>
                </a:rPr>
                <a:t> Proceedings of the 2019 SIAM International Conference on Data Mining (SDM) </a:t>
              </a:r>
            </a:p>
          </p:txBody>
        </p:sp>
        <p:sp>
          <p:nvSpPr>
            <p:cNvPr id="7" name="文本框 6"/>
            <p:cNvSpPr txBox="1"/>
            <p:nvPr/>
          </p:nvSpPr>
          <p:spPr>
            <a:xfrm>
              <a:off x="623" y="8121"/>
              <a:ext cx="7033"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2019</a:t>
              </a: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1</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a:t>
            </a:fld>
            <a:endParaRPr lang="zh-HK" altLang="en-US" sz="1600" dirty="0">
              <a:solidFill>
                <a:schemeClr val="bg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59BD8300-F225-A68A-4A9C-C4FBA97243F9}"/>
              </a:ext>
            </a:extLst>
          </p:cNvPr>
          <p:cNvGrpSpPr/>
          <p:nvPr/>
        </p:nvGrpSpPr>
        <p:grpSpPr>
          <a:xfrm>
            <a:off x="-1" y="6553200"/>
            <a:ext cx="12192001" cy="304800"/>
            <a:chOff x="0" y="6569404"/>
            <a:chExt cx="9144000" cy="288000"/>
          </a:xfrm>
        </p:grpSpPr>
        <p:sp>
          <p:nvSpPr>
            <p:cNvPr id="5" name="矩形 4">
              <a:extLst>
                <a:ext uri="{FF2B5EF4-FFF2-40B4-BE49-F238E27FC236}">
                  <a16:creationId xmlns:a16="http://schemas.microsoft.com/office/drawing/2014/main" id="{256434C4-901B-ECC5-F8AE-5DFAABD495D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A4A9C2A-ED34-7200-FA40-851759E3F026}"/>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a:extLst>
              <a:ext uri="{FF2B5EF4-FFF2-40B4-BE49-F238E27FC236}">
                <a16:creationId xmlns:a16="http://schemas.microsoft.com/office/drawing/2014/main" id="{E314B649-6685-B4BF-A82A-F27D7A2347AE}"/>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30</a:t>
            </a:fld>
            <a:endParaRPr lang="zh-HK" altLang="en-US" sz="1600" dirty="0">
              <a:solidFill>
                <a:schemeClr val="bg1"/>
              </a:solidFill>
            </a:endParaRPr>
          </a:p>
        </p:txBody>
      </p:sp>
      <p:sp>
        <p:nvSpPr>
          <p:cNvPr id="27" name="矩形 26">
            <a:extLst>
              <a:ext uri="{FF2B5EF4-FFF2-40B4-BE49-F238E27FC236}">
                <a16:creationId xmlns:a16="http://schemas.microsoft.com/office/drawing/2014/main" id="{A019A076-58F9-6792-D07F-B85162D97DEB}"/>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a:extLst>
              <a:ext uri="{FF2B5EF4-FFF2-40B4-BE49-F238E27FC236}">
                <a16:creationId xmlns:a16="http://schemas.microsoft.com/office/drawing/2014/main" id="{2EE7D4ED-8157-687B-E962-F00FAAB3FCFE}"/>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8" name="文本框 7">
            <a:extLst>
              <a:ext uri="{FF2B5EF4-FFF2-40B4-BE49-F238E27FC236}">
                <a16:creationId xmlns:a16="http://schemas.microsoft.com/office/drawing/2014/main" id="{8AE4FF4E-9BE5-F60A-B8DD-963999DAD0C1}"/>
              </a:ext>
            </a:extLst>
          </p:cNvPr>
          <p:cNvSpPr txBox="1"/>
          <p:nvPr/>
        </p:nvSpPr>
        <p:spPr>
          <a:xfrm>
            <a:off x="492093" y="986592"/>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IB concepts</a:t>
            </a:r>
            <a:endParaRPr lang="zh-CN" altLang="en-US" sz="2000" b="1" dirty="0">
              <a:solidFill>
                <a:srgbClr val="0174AB"/>
              </a:solidFill>
              <a:latin typeface="Arial" panose="020B0604020202020204" pitchFamily="34" charset="0"/>
              <a:cs typeface="Arial" panose="020B0604020202020204" pitchFamily="34" charset="0"/>
            </a:endParaRPr>
          </a:p>
        </p:txBody>
      </p:sp>
      <p:grpSp>
        <p:nvGrpSpPr>
          <p:cNvPr id="11" name="组合 10">
            <a:extLst>
              <a:ext uri="{FF2B5EF4-FFF2-40B4-BE49-F238E27FC236}">
                <a16:creationId xmlns:a16="http://schemas.microsoft.com/office/drawing/2014/main" id="{C7586A87-264B-019C-EA1E-5706A935BB9A}"/>
              </a:ext>
            </a:extLst>
          </p:cNvPr>
          <p:cNvGrpSpPr/>
          <p:nvPr/>
        </p:nvGrpSpPr>
        <p:grpSpPr>
          <a:xfrm>
            <a:off x="2302862" y="2333369"/>
            <a:ext cx="7200000" cy="2529020"/>
            <a:chOff x="2302862" y="1842861"/>
            <a:chExt cx="7200000" cy="2529020"/>
          </a:xfrm>
        </p:grpSpPr>
        <p:pic>
          <p:nvPicPr>
            <p:cNvPr id="9" name="图片 8">
              <a:extLst>
                <a:ext uri="{FF2B5EF4-FFF2-40B4-BE49-F238E27FC236}">
                  <a16:creationId xmlns:a16="http://schemas.microsoft.com/office/drawing/2014/main" id="{AE4482FD-24B1-3CBE-3CD9-4A1DB2BA1486}"/>
                </a:ext>
              </a:extLst>
            </p:cNvPr>
            <p:cNvPicPr>
              <a:picLocks noChangeAspect="1"/>
            </p:cNvPicPr>
            <p:nvPr/>
          </p:nvPicPr>
          <p:blipFill>
            <a:blip r:embed="rId3"/>
            <a:stretch>
              <a:fillRect/>
            </a:stretch>
          </p:blipFill>
          <p:spPr>
            <a:xfrm>
              <a:off x="2302862" y="1842861"/>
              <a:ext cx="7200000" cy="1330120"/>
            </a:xfrm>
            <a:prstGeom prst="rect">
              <a:avLst/>
            </a:prstGeom>
          </p:spPr>
        </p:pic>
        <p:pic>
          <p:nvPicPr>
            <p:cNvPr id="10" name="图片 9">
              <a:extLst>
                <a:ext uri="{FF2B5EF4-FFF2-40B4-BE49-F238E27FC236}">
                  <a16:creationId xmlns:a16="http://schemas.microsoft.com/office/drawing/2014/main" id="{BF2FAFE1-1B92-82CE-B45A-136CA75B74BF}"/>
                </a:ext>
              </a:extLst>
            </p:cNvPr>
            <p:cNvPicPr>
              <a:picLocks noChangeAspect="1"/>
            </p:cNvPicPr>
            <p:nvPr/>
          </p:nvPicPr>
          <p:blipFill>
            <a:blip r:embed="rId4"/>
            <a:stretch>
              <a:fillRect/>
            </a:stretch>
          </p:blipFill>
          <p:spPr>
            <a:xfrm>
              <a:off x="2302862" y="3203144"/>
              <a:ext cx="7200000" cy="1168737"/>
            </a:xfrm>
            <a:prstGeom prst="rect">
              <a:avLst/>
            </a:prstGeom>
          </p:spPr>
        </p:pic>
      </p:grpSp>
    </p:spTree>
    <p:extLst>
      <p:ext uri="{BB962C8B-B14F-4D97-AF65-F5344CB8AC3E}">
        <p14:creationId xmlns:p14="http://schemas.microsoft.com/office/powerpoint/2010/main" val="1008478675"/>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E320BC-7BE6-170B-BA65-92FA30CA1C69}"/>
            </a:ext>
          </a:extLst>
        </p:cNvPr>
        <p:cNvGrpSpPr/>
        <p:nvPr/>
      </p:nvGrpSpPr>
      <p:grpSpPr>
        <a:xfrm>
          <a:off x="0" y="0"/>
          <a:ext cx="0" cy="0"/>
          <a:chOff x="0" y="0"/>
          <a:chExt cx="0" cy="0"/>
        </a:xfrm>
      </p:grpSpPr>
      <p:grpSp>
        <p:nvGrpSpPr>
          <p:cNvPr id="4" name="组合 3">
            <a:extLst>
              <a:ext uri="{FF2B5EF4-FFF2-40B4-BE49-F238E27FC236}">
                <a16:creationId xmlns:a16="http://schemas.microsoft.com/office/drawing/2014/main" id="{E6FEA29F-71A7-A039-DC77-E3028AF6F069}"/>
              </a:ext>
            </a:extLst>
          </p:cNvPr>
          <p:cNvGrpSpPr/>
          <p:nvPr/>
        </p:nvGrpSpPr>
        <p:grpSpPr>
          <a:xfrm>
            <a:off x="-1" y="6553200"/>
            <a:ext cx="12192001" cy="304800"/>
            <a:chOff x="0" y="6569404"/>
            <a:chExt cx="9144000" cy="288000"/>
          </a:xfrm>
        </p:grpSpPr>
        <p:sp>
          <p:nvSpPr>
            <p:cNvPr id="5" name="矩形 4">
              <a:extLst>
                <a:ext uri="{FF2B5EF4-FFF2-40B4-BE49-F238E27FC236}">
                  <a16:creationId xmlns:a16="http://schemas.microsoft.com/office/drawing/2014/main" id="{1573D2D0-D740-7390-F17D-105001CCB208}"/>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23422DF-80A3-08B8-57DA-4BCF6E743AD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a:extLst>
              <a:ext uri="{FF2B5EF4-FFF2-40B4-BE49-F238E27FC236}">
                <a16:creationId xmlns:a16="http://schemas.microsoft.com/office/drawing/2014/main" id="{13B08392-AD74-136E-4948-9292BAF5CBD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31</a:t>
            </a:fld>
            <a:endParaRPr lang="zh-HK" altLang="en-US" sz="1600" dirty="0">
              <a:solidFill>
                <a:schemeClr val="bg1"/>
              </a:solidFill>
            </a:endParaRPr>
          </a:p>
        </p:txBody>
      </p:sp>
      <p:sp>
        <p:nvSpPr>
          <p:cNvPr id="27" name="矩形 26">
            <a:extLst>
              <a:ext uri="{FF2B5EF4-FFF2-40B4-BE49-F238E27FC236}">
                <a16:creationId xmlns:a16="http://schemas.microsoft.com/office/drawing/2014/main" id="{A8B9344B-97F2-3F2A-2A2C-3C007AB48003}"/>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a:extLst>
              <a:ext uri="{FF2B5EF4-FFF2-40B4-BE49-F238E27FC236}">
                <a16:creationId xmlns:a16="http://schemas.microsoft.com/office/drawing/2014/main" id="{632E0C33-CEE0-4AA5-EF86-570F2FD74F26}"/>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8" name="文本框 7">
            <a:extLst>
              <a:ext uri="{FF2B5EF4-FFF2-40B4-BE49-F238E27FC236}">
                <a16:creationId xmlns:a16="http://schemas.microsoft.com/office/drawing/2014/main" id="{802AC853-5772-41A9-CC9D-FCDB4193BF88}"/>
              </a:ext>
            </a:extLst>
          </p:cNvPr>
          <p:cNvSpPr txBox="1"/>
          <p:nvPr/>
        </p:nvSpPr>
        <p:spPr>
          <a:xfrm>
            <a:off x="241749" y="697377"/>
            <a:ext cx="6971908"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Dual-View Information Bottleneck representation </a:t>
            </a:r>
            <a:endParaRPr lang="zh-CN" altLang="en-US" sz="2000" b="1" dirty="0">
              <a:solidFill>
                <a:srgbClr val="0174AB"/>
              </a:solidFill>
              <a:latin typeface="Arial" panose="020B0604020202020204" pitchFamily="34" charset="0"/>
              <a:cs typeface="Arial" panose="020B0604020202020204" pitchFamily="34" charset="0"/>
            </a:endParaRPr>
          </a:p>
        </p:txBody>
      </p:sp>
      <p:pic>
        <p:nvPicPr>
          <p:cNvPr id="3" name="图片 2">
            <a:extLst>
              <a:ext uri="{FF2B5EF4-FFF2-40B4-BE49-F238E27FC236}">
                <a16:creationId xmlns:a16="http://schemas.microsoft.com/office/drawing/2014/main" id="{F86B0BCA-5CE4-EC58-DE31-DF629F82B888}"/>
              </a:ext>
            </a:extLst>
          </p:cNvPr>
          <p:cNvPicPr>
            <a:picLocks noChangeAspect="1"/>
          </p:cNvPicPr>
          <p:nvPr/>
        </p:nvPicPr>
        <p:blipFill>
          <a:blip r:embed="rId3"/>
          <a:stretch>
            <a:fillRect/>
          </a:stretch>
        </p:blipFill>
        <p:spPr>
          <a:xfrm>
            <a:off x="964149" y="1103629"/>
            <a:ext cx="9877425" cy="5343525"/>
          </a:xfrm>
          <a:prstGeom prst="rect">
            <a:avLst/>
          </a:prstGeom>
        </p:spPr>
      </p:pic>
    </p:spTree>
    <p:extLst>
      <p:ext uri="{BB962C8B-B14F-4D97-AF65-F5344CB8AC3E}">
        <p14:creationId xmlns:p14="http://schemas.microsoft.com/office/powerpoint/2010/main" val="2031750166"/>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1D254F-330D-EA71-46DE-8511FA5A43FB}"/>
            </a:ext>
          </a:extLst>
        </p:cNvPr>
        <p:cNvGrpSpPr/>
        <p:nvPr/>
      </p:nvGrpSpPr>
      <p:grpSpPr>
        <a:xfrm>
          <a:off x="0" y="0"/>
          <a:ext cx="0" cy="0"/>
          <a:chOff x="0" y="0"/>
          <a:chExt cx="0" cy="0"/>
        </a:xfrm>
      </p:grpSpPr>
      <p:grpSp>
        <p:nvGrpSpPr>
          <p:cNvPr id="4" name="组合 3">
            <a:extLst>
              <a:ext uri="{FF2B5EF4-FFF2-40B4-BE49-F238E27FC236}">
                <a16:creationId xmlns:a16="http://schemas.microsoft.com/office/drawing/2014/main" id="{F5D52F0F-DAA5-AB16-5D71-DB85E9DFC205}"/>
              </a:ext>
            </a:extLst>
          </p:cNvPr>
          <p:cNvGrpSpPr/>
          <p:nvPr/>
        </p:nvGrpSpPr>
        <p:grpSpPr>
          <a:xfrm>
            <a:off x="-1" y="6553200"/>
            <a:ext cx="12192001" cy="304800"/>
            <a:chOff x="0" y="6569404"/>
            <a:chExt cx="9144000" cy="288000"/>
          </a:xfrm>
        </p:grpSpPr>
        <p:sp>
          <p:nvSpPr>
            <p:cNvPr id="5" name="矩形 4">
              <a:extLst>
                <a:ext uri="{FF2B5EF4-FFF2-40B4-BE49-F238E27FC236}">
                  <a16:creationId xmlns:a16="http://schemas.microsoft.com/office/drawing/2014/main" id="{234C2B9A-530D-8865-763D-6196D8AA0BE8}"/>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C50CFAF3-EB46-3D2C-EFE3-380370697133}"/>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a:extLst>
              <a:ext uri="{FF2B5EF4-FFF2-40B4-BE49-F238E27FC236}">
                <a16:creationId xmlns:a16="http://schemas.microsoft.com/office/drawing/2014/main" id="{A65EC388-06DE-49FE-285A-7424B03E0B6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32</a:t>
            </a:fld>
            <a:endParaRPr lang="zh-HK" altLang="en-US" sz="1600" dirty="0">
              <a:solidFill>
                <a:schemeClr val="bg1"/>
              </a:solidFill>
            </a:endParaRPr>
          </a:p>
        </p:txBody>
      </p:sp>
      <p:sp>
        <p:nvSpPr>
          <p:cNvPr id="27" name="矩形 26">
            <a:extLst>
              <a:ext uri="{FF2B5EF4-FFF2-40B4-BE49-F238E27FC236}">
                <a16:creationId xmlns:a16="http://schemas.microsoft.com/office/drawing/2014/main" id="{22A2CB95-F319-A22E-2B82-A9130557C22F}"/>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a:extLst>
              <a:ext uri="{FF2B5EF4-FFF2-40B4-BE49-F238E27FC236}">
                <a16:creationId xmlns:a16="http://schemas.microsoft.com/office/drawing/2014/main" id="{C820C148-4021-B841-9439-7895E4F08292}"/>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13" name="组合 12">
            <a:extLst>
              <a:ext uri="{FF2B5EF4-FFF2-40B4-BE49-F238E27FC236}">
                <a16:creationId xmlns:a16="http://schemas.microsoft.com/office/drawing/2014/main" id="{CF0C6C74-FA0E-2B7B-F4AA-951D61FC9259}"/>
              </a:ext>
            </a:extLst>
          </p:cNvPr>
          <p:cNvGrpSpPr/>
          <p:nvPr/>
        </p:nvGrpSpPr>
        <p:grpSpPr>
          <a:xfrm>
            <a:off x="574576" y="1279524"/>
            <a:ext cx="5433720" cy="4298952"/>
            <a:chOff x="518280" y="1189973"/>
            <a:chExt cx="5433720" cy="4298952"/>
          </a:xfrm>
        </p:grpSpPr>
        <p:pic>
          <p:nvPicPr>
            <p:cNvPr id="2" name="图片 1">
              <a:extLst>
                <a:ext uri="{FF2B5EF4-FFF2-40B4-BE49-F238E27FC236}">
                  <a16:creationId xmlns:a16="http://schemas.microsoft.com/office/drawing/2014/main" id="{C7DD97E0-2676-24E9-1057-5CF5C0A738CF}"/>
                </a:ext>
              </a:extLst>
            </p:cNvPr>
            <p:cNvPicPr>
              <a:picLocks noChangeAspect="1"/>
            </p:cNvPicPr>
            <p:nvPr/>
          </p:nvPicPr>
          <p:blipFill>
            <a:blip r:embed="rId3"/>
            <a:stretch>
              <a:fillRect/>
            </a:stretch>
          </p:blipFill>
          <p:spPr>
            <a:xfrm>
              <a:off x="552000" y="1189973"/>
              <a:ext cx="5400000" cy="2145059"/>
            </a:xfrm>
            <a:prstGeom prst="rect">
              <a:avLst/>
            </a:prstGeom>
          </p:spPr>
        </p:pic>
        <p:pic>
          <p:nvPicPr>
            <p:cNvPr id="7" name="图片 6">
              <a:extLst>
                <a:ext uri="{FF2B5EF4-FFF2-40B4-BE49-F238E27FC236}">
                  <a16:creationId xmlns:a16="http://schemas.microsoft.com/office/drawing/2014/main" id="{0B6BACF5-422A-18A5-D5EB-26201671E88D}"/>
                </a:ext>
              </a:extLst>
            </p:cNvPr>
            <p:cNvPicPr>
              <a:picLocks noChangeAspect="1"/>
            </p:cNvPicPr>
            <p:nvPr/>
          </p:nvPicPr>
          <p:blipFill>
            <a:blip r:embed="rId4"/>
            <a:stretch>
              <a:fillRect/>
            </a:stretch>
          </p:blipFill>
          <p:spPr>
            <a:xfrm>
              <a:off x="518280" y="3574906"/>
              <a:ext cx="5400000" cy="1131006"/>
            </a:xfrm>
            <a:prstGeom prst="rect">
              <a:avLst/>
            </a:prstGeom>
          </p:spPr>
        </p:pic>
        <p:pic>
          <p:nvPicPr>
            <p:cNvPr id="9" name="图片 8">
              <a:extLst>
                <a:ext uri="{FF2B5EF4-FFF2-40B4-BE49-F238E27FC236}">
                  <a16:creationId xmlns:a16="http://schemas.microsoft.com/office/drawing/2014/main" id="{CEB23314-A69B-7290-BCD8-42B9821B9EF6}"/>
                </a:ext>
              </a:extLst>
            </p:cNvPr>
            <p:cNvPicPr>
              <a:picLocks noChangeAspect="1"/>
            </p:cNvPicPr>
            <p:nvPr/>
          </p:nvPicPr>
          <p:blipFill>
            <a:blip r:embed="rId5"/>
            <a:stretch>
              <a:fillRect/>
            </a:stretch>
          </p:blipFill>
          <p:spPr>
            <a:xfrm>
              <a:off x="1238280" y="4874605"/>
              <a:ext cx="4680000" cy="614320"/>
            </a:xfrm>
            <a:prstGeom prst="rect">
              <a:avLst/>
            </a:prstGeom>
          </p:spPr>
        </p:pic>
      </p:grpSp>
      <p:pic>
        <p:nvPicPr>
          <p:cNvPr id="10" name="图片 9">
            <a:extLst>
              <a:ext uri="{FF2B5EF4-FFF2-40B4-BE49-F238E27FC236}">
                <a16:creationId xmlns:a16="http://schemas.microsoft.com/office/drawing/2014/main" id="{31111DCE-D611-C7A4-4B9E-34589F09902B}"/>
              </a:ext>
            </a:extLst>
          </p:cNvPr>
          <p:cNvPicPr>
            <a:picLocks noChangeAspect="1"/>
          </p:cNvPicPr>
          <p:nvPr/>
        </p:nvPicPr>
        <p:blipFill>
          <a:blip r:embed="rId6"/>
          <a:stretch>
            <a:fillRect/>
          </a:stretch>
        </p:blipFill>
        <p:spPr>
          <a:xfrm>
            <a:off x="6443218" y="738377"/>
            <a:ext cx="5400000" cy="1665726"/>
          </a:xfrm>
          <a:prstGeom prst="rect">
            <a:avLst/>
          </a:prstGeom>
        </p:spPr>
      </p:pic>
      <p:pic>
        <p:nvPicPr>
          <p:cNvPr id="11" name="图片 10">
            <a:extLst>
              <a:ext uri="{FF2B5EF4-FFF2-40B4-BE49-F238E27FC236}">
                <a16:creationId xmlns:a16="http://schemas.microsoft.com/office/drawing/2014/main" id="{2D291DBA-FA0E-D81E-A428-1215D57F5444}"/>
              </a:ext>
            </a:extLst>
          </p:cNvPr>
          <p:cNvPicPr>
            <a:picLocks noChangeAspect="1"/>
          </p:cNvPicPr>
          <p:nvPr/>
        </p:nvPicPr>
        <p:blipFill>
          <a:blip r:embed="rId7"/>
          <a:stretch>
            <a:fillRect/>
          </a:stretch>
        </p:blipFill>
        <p:spPr>
          <a:xfrm>
            <a:off x="6336180" y="2290088"/>
            <a:ext cx="5040000" cy="4271525"/>
          </a:xfrm>
          <a:prstGeom prst="rect">
            <a:avLst/>
          </a:prstGeom>
        </p:spPr>
      </p:pic>
    </p:spTree>
    <p:extLst>
      <p:ext uri="{BB962C8B-B14F-4D97-AF65-F5344CB8AC3E}">
        <p14:creationId xmlns:p14="http://schemas.microsoft.com/office/powerpoint/2010/main" val="3003877414"/>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AC39AC-CDE4-38B3-0361-5BE859AD6A18}"/>
            </a:ext>
          </a:extLst>
        </p:cNvPr>
        <p:cNvGrpSpPr/>
        <p:nvPr/>
      </p:nvGrpSpPr>
      <p:grpSpPr>
        <a:xfrm>
          <a:off x="0" y="0"/>
          <a:ext cx="0" cy="0"/>
          <a:chOff x="0" y="0"/>
          <a:chExt cx="0" cy="0"/>
        </a:xfrm>
      </p:grpSpPr>
      <p:grpSp>
        <p:nvGrpSpPr>
          <p:cNvPr id="4" name="组合 3">
            <a:extLst>
              <a:ext uri="{FF2B5EF4-FFF2-40B4-BE49-F238E27FC236}">
                <a16:creationId xmlns:a16="http://schemas.microsoft.com/office/drawing/2014/main" id="{56D5E6C1-5C3A-FD4B-FC03-F47780491568}"/>
              </a:ext>
            </a:extLst>
          </p:cNvPr>
          <p:cNvGrpSpPr/>
          <p:nvPr/>
        </p:nvGrpSpPr>
        <p:grpSpPr>
          <a:xfrm>
            <a:off x="-1" y="6553200"/>
            <a:ext cx="12192001" cy="304800"/>
            <a:chOff x="0" y="6569404"/>
            <a:chExt cx="9144000" cy="288000"/>
          </a:xfrm>
        </p:grpSpPr>
        <p:sp>
          <p:nvSpPr>
            <p:cNvPr id="5" name="矩形 4">
              <a:extLst>
                <a:ext uri="{FF2B5EF4-FFF2-40B4-BE49-F238E27FC236}">
                  <a16:creationId xmlns:a16="http://schemas.microsoft.com/office/drawing/2014/main" id="{4495BF93-E0BA-B9D7-038A-22F2F2C0852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3125ED3A-E905-74AF-8BE5-0E9C495FCB2F}"/>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a:extLst>
              <a:ext uri="{FF2B5EF4-FFF2-40B4-BE49-F238E27FC236}">
                <a16:creationId xmlns:a16="http://schemas.microsoft.com/office/drawing/2014/main" id="{34EC0EDA-43C4-4BFA-B7BE-61EA63C24CE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33</a:t>
            </a:fld>
            <a:endParaRPr lang="zh-HK" altLang="en-US" sz="1600" dirty="0">
              <a:solidFill>
                <a:schemeClr val="bg1"/>
              </a:solidFill>
            </a:endParaRPr>
          </a:p>
        </p:txBody>
      </p:sp>
      <p:sp>
        <p:nvSpPr>
          <p:cNvPr id="27" name="矩形 26">
            <a:extLst>
              <a:ext uri="{FF2B5EF4-FFF2-40B4-BE49-F238E27FC236}">
                <a16:creationId xmlns:a16="http://schemas.microsoft.com/office/drawing/2014/main" id="{5C7E449C-823C-B10D-8176-9046131F4AE4}"/>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a:extLst>
              <a:ext uri="{FF2B5EF4-FFF2-40B4-BE49-F238E27FC236}">
                <a16:creationId xmlns:a16="http://schemas.microsoft.com/office/drawing/2014/main" id="{C847FFD3-0CCD-6167-21DF-0162DE882A35}"/>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8" name="文本框 7">
            <a:extLst>
              <a:ext uri="{FF2B5EF4-FFF2-40B4-BE49-F238E27FC236}">
                <a16:creationId xmlns:a16="http://schemas.microsoft.com/office/drawing/2014/main" id="{CBFFDAE0-58E5-BD8E-88CF-BBA890799E34}"/>
              </a:ext>
            </a:extLst>
          </p:cNvPr>
          <p:cNvSpPr txBox="1"/>
          <p:nvPr/>
        </p:nvSpPr>
        <p:spPr>
          <a:xfrm>
            <a:off x="264000" y="895984"/>
            <a:ext cx="6971908"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Pair Batch Data Augmentation Strategy </a:t>
            </a:r>
            <a:endParaRPr lang="zh-CN" altLang="en-US" sz="2000" b="1" dirty="0">
              <a:solidFill>
                <a:srgbClr val="0174AB"/>
              </a:solidFill>
              <a:latin typeface="Arial" panose="020B0604020202020204" pitchFamily="34" charset="0"/>
              <a:cs typeface="Arial" panose="020B0604020202020204" pitchFamily="34" charset="0"/>
            </a:endParaRPr>
          </a:p>
        </p:txBody>
      </p:sp>
      <p:pic>
        <p:nvPicPr>
          <p:cNvPr id="7" name="图片 6">
            <a:extLst>
              <a:ext uri="{FF2B5EF4-FFF2-40B4-BE49-F238E27FC236}">
                <a16:creationId xmlns:a16="http://schemas.microsoft.com/office/drawing/2014/main" id="{B77BEECD-B056-8D5E-DF68-0C3AFBA9A288}"/>
              </a:ext>
            </a:extLst>
          </p:cNvPr>
          <p:cNvPicPr>
            <a:picLocks noChangeAspect="1"/>
          </p:cNvPicPr>
          <p:nvPr/>
        </p:nvPicPr>
        <p:blipFill>
          <a:blip r:embed="rId3"/>
          <a:stretch>
            <a:fillRect/>
          </a:stretch>
        </p:blipFill>
        <p:spPr>
          <a:xfrm>
            <a:off x="2856000" y="1296094"/>
            <a:ext cx="6480000" cy="5202072"/>
          </a:xfrm>
          <a:prstGeom prst="rect">
            <a:avLst/>
          </a:prstGeom>
        </p:spPr>
      </p:pic>
    </p:spTree>
    <p:extLst>
      <p:ext uri="{BB962C8B-B14F-4D97-AF65-F5344CB8AC3E}">
        <p14:creationId xmlns:p14="http://schemas.microsoft.com/office/powerpoint/2010/main" val="1491275426"/>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34</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365147333"/>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82A679D0-E305-1F7A-3B94-48731AC19AC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761AB956-2F19-005D-A097-C7AD8580158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9425AC57-ED3D-1321-84DB-1FF865DC4A6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B0401898-C936-B805-5660-13A90DC422A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35</a:t>
            </a:fld>
            <a:endParaRPr lang="zh-HK" altLang="en-US" sz="1600" dirty="0">
              <a:solidFill>
                <a:schemeClr val="bg1"/>
              </a:solidFill>
            </a:endParaRPr>
          </a:p>
        </p:txBody>
      </p:sp>
      <p:sp>
        <p:nvSpPr>
          <p:cNvPr id="6" name="文本框 5">
            <a:extLst>
              <a:ext uri="{FF2B5EF4-FFF2-40B4-BE49-F238E27FC236}">
                <a16:creationId xmlns:a16="http://schemas.microsoft.com/office/drawing/2014/main" id="{6866A506-98FC-61EC-80AF-A45EAE2A2848}"/>
              </a:ext>
            </a:extLst>
          </p:cNvPr>
          <p:cNvSpPr txBox="1"/>
          <p:nvPr/>
        </p:nvSpPr>
        <p:spPr>
          <a:xfrm>
            <a:off x="663272" y="910301"/>
            <a:ext cx="6971908"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Experiments on Logo-2k+ </a:t>
            </a:r>
            <a:endParaRPr lang="zh-CN" altLang="en-US" sz="2000" b="1" dirty="0">
              <a:solidFill>
                <a:srgbClr val="0174AB"/>
              </a:solidFill>
              <a:latin typeface="Arial" panose="020B0604020202020204" pitchFamily="34" charset="0"/>
              <a:cs typeface="Arial" panose="020B0604020202020204" pitchFamily="34" charset="0"/>
            </a:endParaRPr>
          </a:p>
        </p:txBody>
      </p:sp>
      <p:sp>
        <p:nvSpPr>
          <p:cNvPr id="8" name="文本框 7">
            <a:extLst>
              <a:ext uri="{FF2B5EF4-FFF2-40B4-BE49-F238E27FC236}">
                <a16:creationId xmlns:a16="http://schemas.microsoft.com/office/drawing/2014/main" id="{7B4E4718-E0CE-B069-BD40-DC9579793C12}"/>
              </a:ext>
            </a:extLst>
          </p:cNvPr>
          <p:cNvSpPr txBox="1"/>
          <p:nvPr/>
        </p:nvSpPr>
        <p:spPr>
          <a:xfrm>
            <a:off x="663272" y="1481114"/>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Baseline methods</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9" name="直接连接符 8">
            <a:extLst>
              <a:ext uri="{FF2B5EF4-FFF2-40B4-BE49-F238E27FC236}">
                <a16:creationId xmlns:a16="http://schemas.microsoft.com/office/drawing/2014/main" id="{4366122E-2C53-8C61-4AC9-5B24C882C030}"/>
              </a:ext>
            </a:extLst>
          </p:cNvPr>
          <p:cNvCxnSpPr>
            <a:cxnSpLocks/>
          </p:cNvCxnSpPr>
          <p:nvPr/>
        </p:nvCxnSpPr>
        <p:spPr>
          <a:xfrm>
            <a:off x="663272" y="1915495"/>
            <a:ext cx="3841648"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10" name="文本框 9">
            <a:extLst>
              <a:ext uri="{FF2B5EF4-FFF2-40B4-BE49-F238E27FC236}">
                <a16:creationId xmlns:a16="http://schemas.microsoft.com/office/drawing/2014/main" id="{C24EAB31-8056-B96C-32D0-6B8CC4357D9E}"/>
              </a:ext>
            </a:extLst>
          </p:cNvPr>
          <p:cNvSpPr txBox="1"/>
          <p:nvPr/>
        </p:nvSpPr>
        <p:spPr>
          <a:xfrm>
            <a:off x="652006" y="2050597"/>
            <a:ext cx="4968000" cy="1893339"/>
          </a:xfrm>
          <a:prstGeom prst="rect">
            <a:avLst/>
          </a:prstGeom>
          <a:noFill/>
        </p:spPr>
        <p:txBody>
          <a:bodyPr wrap="square" rtlCol="0">
            <a:spAutoFit/>
          </a:bodyPr>
          <a:lstStyle/>
          <a:p>
            <a:pPr algn="just">
              <a:lnSpc>
                <a:spcPct val="150000"/>
              </a:lnSpc>
            </a:pPr>
            <a:r>
              <a:rPr lang="en-US" altLang="zh-CN" sz="1600" dirty="0">
                <a:latin typeface="Arial" panose="020B0604020202020204" pitchFamily="34" charset="0"/>
                <a:cs typeface="Arial" panose="020B0604020202020204" pitchFamily="34" charset="0"/>
              </a:rPr>
              <a:t>1. </a:t>
            </a:r>
            <a:r>
              <a:rPr lang="en-US" altLang="zh-CN" sz="1600" dirty="0" err="1">
                <a:latin typeface="Arial" panose="020B0604020202020204" pitchFamily="34" charset="0"/>
                <a:cs typeface="Arial" panose="020B0604020202020204" pitchFamily="34" charset="0"/>
              </a:rPr>
              <a:t>AlexNet</a:t>
            </a:r>
            <a:endParaRPr lang="en-US" altLang="zh-CN" sz="1600" dirty="0">
              <a:latin typeface="Arial" panose="020B0604020202020204" pitchFamily="34" charset="0"/>
              <a:cs typeface="Arial" panose="020B0604020202020204" pitchFamily="34" charset="0"/>
            </a:endParaRPr>
          </a:p>
          <a:p>
            <a:pPr algn="just">
              <a:lnSpc>
                <a:spcPct val="150000"/>
              </a:lnSpc>
            </a:pPr>
            <a:r>
              <a:rPr lang="en-US" altLang="zh-CN" sz="1600" dirty="0">
                <a:latin typeface="Arial" panose="020B0604020202020204" pitchFamily="34" charset="0"/>
                <a:cs typeface="Arial" panose="020B0604020202020204" pitchFamily="34" charset="0"/>
              </a:rPr>
              <a:t>2. </a:t>
            </a:r>
            <a:r>
              <a:rPr lang="en-US" altLang="zh-CN" sz="1600" dirty="0" err="1">
                <a:latin typeface="Arial" panose="020B0604020202020204" pitchFamily="34" charset="0"/>
                <a:cs typeface="Arial" panose="020B0604020202020204" pitchFamily="34" charset="0"/>
              </a:rPr>
              <a:t>GoogLeNet</a:t>
            </a:r>
            <a:endParaRPr lang="en-US" altLang="zh-CN" sz="1600" dirty="0">
              <a:latin typeface="Arial" panose="020B0604020202020204" pitchFamily="34" charset="0"/>
              <a:cs typeface="Arial" panose="020B0604020202020204" pitchFamily="34" charset="0"/>
            </a:endParaRPr>
          </a:p>
          <a:p>
            <a:pPr algn="just">
              <a:lnSpc>
                <a:spcPct val="150000"/>
              </a:lnSpc>
            </a:pPr>
            <a:r>
              <a:rPr lang="en-US" altLang="zh-CN" sz="1600" dirty="0">
                <a:latin typeface="Arial" panose="020B0604020202020204" pitchFamily="34" charset="0"/>
                <a:cs typeface="Arial" panose="020B0604020202020204" pitchFamily="34" charset="0"/>
              </a:rPr>
              <a:t>3. </a:t>
            </a:r>
            <a:r>
              <a:rPr lang="en-US" altLang="zh-CN" sz="1600" dirty="0" err="1">
                <a:latin typeface="Arial" panose="020B0604020202020204" pitchFamily="34" charset="0"/>
                <a:cs typeface="Arial" panose="020B0604020202020204" pitchFamily="34" charset="0"/>
              </a:rPr>
              <a:t>VGGNet</a:t>
            </a:r>
            <a:endParaRPr lang="en-US" altLang="zh-CN" sz="1600" dirty="0">
              <a:latin typeface="Arial" panose="020B0604020202020204" pitchFamily="34" charset="0"/>
              <a:cs typeface="Arial" panose="020B0604020202020204" pitchFamily="34" charset="0"/>
            </a:endParaRPr>
          </a:p>
          <a:p>
            <a:pPr algn="just">
              <a:lnSpc>
                <a:spcPct val="150000"/>
              </a:lnSpc>
            </a:pPr>
            <a:r>
              <a:rPr lang="en-US" altLang="zh-CN" sz="1600" dirty="0">
                <a:latin typeface="Arial" panose="020B0604020202020204" pitchFamily="34" charset="0"/>
                <a:cs typeface="Arial" panose="020B0604020202020204" pitchFamily="34" charset="0"/>
              </a:rPr>
              <a:t>4. </a:t>
            </a:r>
            <a:r>
              <a:rPr lang="en-US" altLang="zh-CN" sz="1600" dirty="0" err="1">
                <a:latin typeface="Arial" panose="020B0604020202020204" pitchFamily="34" charset="0"/>
                <a:cs typeface="Arial" panose="020B0604020202020204" pitchFamily="34" charset="0"/>
              </a:rPr>
              <a:t>ResNet</a:t>
            </a:r>
            <a:endParaRPr lang="en-US" altLang="zh-CN" sz="1600" dirty="0">
              <a:latin typeface="Arial" panose="020B0604020202020204" pitchFamily="34" charset="0"/>
              <a:cs typeface="Arial" panose="020B0604020202020204" pitchFamily="34" charset="0"/>
            </a:endParaRPr>
          </a:p>
          <a:p>
            <a:pPr algn="just">
              <a:lnSpc>
                <a:spcPct val="150000"/>
              </a:lnSpc>
            </a:pPr>
            <a:r>
              <a:rPr lang="en-US" altLang="zh-CN" sz="1600" dirty="0">
                <a:latin typeface="Arial" panose="020B0604020202020204" pitchFamily="34" charset="0"/>
                <a:cs typeface="Arial" panose="020B0604020202020204" pitchFamily="34" charset="0"/>
              </a:rPr>
              <a:t>5. Single-View IB (VIB)</a:t>
            </a:r>
          </a:p>
        </p:txBody>
      </p:sp>
      <p:pic>
        <p:nvPicPr>
          <p:cNvPr id="11" name="图片 10">
            <a:extLst>
              <a:ext uri="{FF2B5EF4-FFF2-40B4-BE49-F238E27FC236}">
                <a16:creationId xmlns:a16="http://schemas.microsoft.com/office/drawing/2014/main" id="{EEC10AAB-AFC7-5609-8C29-AE2C6EEF2C62}"/>
              </a:ext>
            </a:extLst>
          </p:cNvPr>
          <p:cNvPicPr>
            <a:picLocks noChangeAspect="1"/>
          </p:cNvPicPr>
          <p:nvPr/>
        </p:nvPicPr>
        <p:blipFill>
          <a:blip r:embed="rId5"/>
          <a:stretch>
            <a:fillRect/>
          </a:stretch>
        </p:blipFill>
        <p:spPr>
          <a:xfrm>
            <a:off x="5016000" y="1213812"/>
            <a:ext cx="6120000" cy="4590000"/>
          </a:xfrm>
          <a:prstGeom prst="rect">
            <a:avLst/>
          </a:prstGeom>
        </p:spPr>
      </p:pic>
    </p:spTree>
    <p:extLst>
      <p:ext uri="{BB962C8B-B14F-4D97-AF65-F5344CB8AC3E}">
        <p14:creationId xmlns:p14="http://schemas.microsoft.com/office/powerpoint/2010/main" val="4274012123"/>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303C4-9E69-0E28-DC89-3B0DA7B541BD}"/>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B8867C7F-77E4-5D4D-94E0-E933C6349614}"/>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37A48597-9884-9B37-D5CA-1F98576A1CCB}"/>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E03386A0-EF1E-3E83-C8EF-EEB25E6219EE}"/>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D48B8DD4-CB1E-D9B7-533E-15D17BCC8ED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FF813E50-9780-8D7D-7F3D-1173970AD2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A11AB6C1-B530-C90B-F7DF-90F34E21B73F}"/>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36</a:t>
            </a:fld>
            <a:endParaRPr lang="zh-HK" altLang="en-US" sz="1600" dirty="0">
              <a:solidFill>
                <a:schemeClr val="bg1"/>
              </a:solidFill>
            </a:endParaRPr>
          </a:p>
        </p:txBody>
      </p:sp>
      <p:sp>
        <p:nvSpPr>
          <p:cNvPr id="6" name="文本框 5">
            <a:extLst>
              <a:ext uri="{FF2B5EF4-FFF2-40B4-BE49-F238E27FC236}">
                <a16:creationId xmlns:a16="http://schemas.microsoft.com/office/drawing/2014/main" id="{FCF95C08-123B-9A89-6377-DF7B2C2B1ADE}"/>
              </a:ext>
            </a:extLst>
          </p:cNvPr>
          <p:cNvSpPr txBox="1"/>
          <p:nvPr/>
        </p:nvSpPr>
        <p:spPr>
          <a:xfrm>
            <a:off x="663272" y="910301"/>
            <a:ext cx="6971908"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Experiments on Logo-2k+ </a:t>
            </a:r>
            <a:endParaRPr lang="zh-CN" altLang="en-US" sz="2000" b="1" dirty="0">
              <a:solidFill>
                <a:srgbClr val="0174AB"/>
              </a:solidFill>
              <a:latin typeface="Arial" panose="020B0604020202020204" pitchFamily="34" charset="0"/>
              <a:cs typeface="Arial" panose="020B0604020202020204" pitchFamily="34" charset="0"/>
            </a:endParaRPr>
          </a:p>
        </p:txBody>
      </p:sp>
      <p:pic>
        <p:nvPicPr>
          <p:cNvPr id="2" name="图片 1">
            <a:extLst>
              <a:ext uri="{FF2B5EF4-FFF2-40B4-BE49-F238E27FC236}">
                <a16:creationId xmlns:a16="http://schemas.microsoft.com/office/drawing/2014/main" id="{B727F8B0-49A1-3489-5426-F54D631B923D}"/>
              </a:ext>
            </a:extLst>
          </p:cNvPr>
          <p:cNvPicPr>
            <a:picLocks noChangeAspect="1"/>
          </p:cNvPicPr>
          <p:nvPr/>
        </p:nvPicPr>
        <p:blipFill>
          <a:blip r:embed="rId5"/>
          <a:stretch>
            <a:fillRect/>
          </a:stretch>
        </p:blipFill>
        <p:spPr>
          <a:xfrm>
            <a:off x="2496000" y="1548308"/>
            <a:ext cx="7200000" cy="4766994"/>
          </a:xfrm>
          <a:prstGeom prst="rect">
            <a:avLst/>
          </a:prstGeom>
        </p:spPr>
      </p:pic>
    </p:spTree>
    <p:extLst>
      <p:ext uri="{BB962C8B-B14F-4D97-AF65-F5344CB8AC3E}">
        <p14:creationId xmlns:p14="http://schemas.microsoft.com/office/powerpoint/2010/main" val="659980329"/>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1B1C8E-DB7F-AB8C-2D64-1367FC9EE304}"/>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596F008D-BA73-F16C-B3E7-A6F82EB5EA93}"/>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20163B15-3140-7EB5-02FB-2C57FF3C1955}"/>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84006A2C-98F1-C9F6-C348-0D637F233FC1}"/>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0EFC7AFE-13F4-4372-E9D2-108AD38352F5}"/>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25455544-FCF8-6262-26F0-8F840796810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156CB3E3-95AF-C48C-9E97-73E18EAFD8DF}"/>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37</a:t>
            </a:fld>
            <a:endParaRPr lang="zh-HK" altLang="en-US" sz="1600" dirty="0">
              <a:solidFill>
                <a:schemeClr val="bg1"/>
              </a:solidFill>
            </a:endParaRPr>
          </a:p>
        </p:txBody>
      </p:sp>
      <p:sp>
        <p:nvSpPr>
          <p:cNvPr id="6" name="文本框 5">
            <a:extLst>
              <a:ext uri="{FF2B5EF4-FFF2-40B4-BE49-F238E27FC236}">
                <a16:creationId xmlns:a16="http://schemas.microsoft.com/office/drawing/2014/main" id="{CAC708D1-CF46-8E91-A0FC-4120F7401911}"/>
              </a:ext>
            </a:extLst>
          </p:cNvPr>
          <p:cNvSpPr txBox="1"/>
          <p:nvPr/>
        </p:nvSpPr>
        <p:spPr>
          <a:xfrm>
            <a:off x="264000" y="895984"/>
            <a:ext cx="6971908"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Experiments on </a:t>
            </a:r>
            <a:r>
              <a:rPr lang="en-US" altLang="zh-CN" sz="2000" b="1" dirty="0" err="1">
                <a:solidFill>
                  <a:srgbClr val="0174AB"/>
                </a:solidFill>
                <a:latin typeface="Arial" panose="020B0604020202020204" pitchFamily="34" charset="0"/>
                <a:cs typeface="Arial" panose="020B0604020202020204" pitchFamily="34" charset="0"/>
              </a:rPr>
              <a:t>BelgaLoges</a:t>
            </a:r>
            <a:r>
              <a:rPr lang="en-US" altLang="zh-CN" sz="2000" b="1" dirty="0">
                <a:solidFill>
                  <a:srgbClr val="0174AB"/>
                </a:solidFill>
                <a:latin typeface="Arial" panose="020B0604020202020204" pitchFamily="34" charset="0"/>
                <a:cs typeface="Arial" panose="020B0604020202020204" pitchFamily="34" charset="0"/>
              </a:rPr>
              <a:t> Baseline</a:t>
            </a:r>
            <a:endParaRPr lang="zh-CN" altLang="en-US" sz="2000" b="1" dirty="0">
              <a:solidFill>
                <a:srgbClr val="0174AB"/>
              </a:solidFill>
              <a:latin typeface="Arial" panose="020B0604020202020204" pitchFamily="34" charset="0"/>
              <a:cs typeface="Arial" panose="020B0604020202020204" pitchFamily="34" charset="0"/>
            </a:endParaRPr>
          </a:p>
        </p:txBody>
      </p:sp>
      <p:pic>
        <p:nvPicPr>
          <p:cNvPr id="2" name="图片 1">
            <a:extLst>
              <a:ext uri="{FF2B5EF4-FFF2-40B4-BE49-F238E27FC236}">
                <a16:creationId xmlns:a16="http://schemas.microsoft.com/office/drawing/2014/main" id="{E96FF3BE-5655-E04F-9387-5E5337BE39D8}"/>
              </a:ext>
            </a:extLst>
          </p:cNvPr>
          <p:cNvPicPr>
            <a:picLocks noChangeAspect="1"/>
          </p:cNvPicPr>
          <p:nvPr/>
        </p:nvPicPr>
        <p:blipFill>
          <a:blip r:embed="rId5"/>
          <a:stretch>
            <a:fillRect/>
          </a:stretch>
        </p:blipFill>
        <p:spPr>
          <a:xfrm>
            <a:off x="669120" y="1900897"/>
            <a:ext cx="5400000" cy="3263386"/>
          </a:xfrm>
          <a:prstGeom prst="rect">
            <a:avLst/>
          </a:prstGeom>
        </p:spPr>
      </p:pic>
      <p:pic>
        <p:nvPicPr>
          <p:cNvPr id="3" name="图片 2">
            <a:extLst>
              <a:ext uri="{FF2B5EF4-FFF2-40B4-BE49-F238E27FC236}">
                <a16:creationId xmlns:a16="http://schemas.microsoft.com/office/drawing/2014/main" id="{992B2B7A-4BBB-98BD-58EB-F159C3C057D5}"/>
              </a:ext>
            </a:extLst>
          </p:cNvPr>
          <p:cNvPicPr>
            <a:picLocks noChangeAspect="1"/>
          </p:cNvPicPr>
          <p:nvPr/>
        </p:nvPicPr>
        <p:blipFill>
          <a:blip r:embed="rId6"/>
          <a:stretch>
            <a:fillRect/>
          </a:stretch>
        </p:blipFill>
        <p:spPr>
          <a:xfrm>
            <a:off x="6528000" y="1418040"/>
            <a:ext cx="4867275" cy="4229100"/>
          </a:xfrm>
          <a:prstGeom prst="rect">
            <a:avLst/>
          </a:prstGeom>
        </p:spPr>
      </p:pic>
    </p:spTree>
    <p:extLst>
      <p:ext uri="{BB962C8B-B14F-4D97-AF65-F5344CB8AC3E}">
        <p14:creationId xmlns:p14="http://schemas.microsoft.com/office/powerpoint/2010/main" val="319448564"/>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1D360-1A42-F190-E298-B14165278126}"/>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9E614B69-F3C4-1DDA-D252-173B5D61D7D4}"/>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DC0AFDF9-9FD4-2C23-5912-12E63AA972B5}"/>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B2EBE72E-EEF5-22DE-76D9-3986BCF4A1F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283D1C9F-ED65-765C-4199-E5924426317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9A07E9C1-BCEB-838D-0AE3-B98B8E2111E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EF81B04F-02F1-08BB-E41A-22F732B2D6BF}"/>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38</a:t>
            </a:fld>
            <a:endParaRPr lang="zh-HK" altLang="en-US" sz="1600" dirty="0">
              <a:solidFill>
                <a:schemeClr val="bg1"/>
              </a:solidFill>
            </a:endParaRPr>
          </a:p>
        </p:txBody>
      </p:sp>
      <p:sp>
        <p:nvSpPr>
          <p:cNvPr id="6" name="文本框 5">
            <a:extLst>
              <a:ext uri="{FF2B5EF4-FFF2-40B4-BE49-F238E27FC236}">
                <a16:creationId xmlns:a16="http://schemas.microsoft.com/office/drawing/2014/main" id="{D0B953D2-233C-6A10-27C8-56DCDE83B8AD}"/>
              </a:ext>
            </a:extLst>
          </p:cNvPr>
          <p:cNvSpPr txBox="1"/>
          <p:nvPr/>
        </p:nvSpPr>
        <p:spPr>
          <a:xfrm>
            <a:off x="264000" y="895984"/>
            <a:ext cx="6971908"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Experiments on FlickrLogos-32 Baseline </a:t>
            </a:r>
            <a:endParaRPr lang="zh-CN" altLang="en-US" sz="2000" b="1" dirty="0">
              <a:solidFill>
                <a:srgbClr val="0174AB"/>
              </a:solidFill>
              <a:latin typeface="Arial" panose="020B0604020202020204" pitchFamily="34" charset="0"/>
              <a:cs typeface="Arial" panose="020B0604020202020204" pitchFamily="34" charset="0"/>
            </a:endParaRPr>
          </a:p>
        </p:txBody>
      </p:sp>
      <p:pic>
        <p:nvPicPr>
          <p:cNvPr id="2" name="图片 1">
            <a:extLst>
              <a:ext uri="{FF2B5EF4-FFF2-40B4-BE49-F238E27FC236}">
                <a16:creationId xmlns:a16="http://schemas.microsoft.com/office/drawing/2014/main" id="{AB208BD6-F455-8802-ACFE-8E3D9003514E}"/>
              </a:ext>
            </a:extLst>
          </p:cNvPr>
          <p:cNvPicPr>
            <a:picLocks noChangeAspect="1"/>
          </p:cNvPicPr>
          <p:nvPr/>
        </p:nvPicPr>
        <p:blipFill>
          <a:blip r:embed="rId5"/>
          <a:stretch>
            <a:fillRect/>
          </a:stretch>
        </p:blipFill>
        <p:spPr>
          <a:xfrm>
            <a:off x="663360" y="2002595"/>
            <a:ext cx="5400000" cy="3278571"/>
          </a:xfrm>
          <a:prstGeom prst="rect">
            <a:avLst/>
          </a:prstGeom>
        </p:spPr>
      </p:pic>
      <p:pic>
        <p:nvPicPr>
          <p:cNvPr id="3" name="图片 2">
            <a:extLst>
              <a:ext uri="{FF2B5EF4-FFF2-40B4-BE49-F238E27FC236}">
                <a16:creationId xmlns:a16="http://schemas.microsoft.com/office/drawing/2014/main" id="{A4DFE3CB-3CBF-A502-B96C-1149F76BF854}"/>
              </a:ext>
            </a:extLst>
          </p:cNvPr>
          <p:cNvPicPr>
            <a:picLocks noChangeAspect="1"/>
          </p:cNvPicPr>
          <p:nvPr/>
        </p:nvPicPr>
        <p:blipFill>
          <a:blip r:embed="rId6"/>
          <a:stretch>
            <a:fillRect/>
          </a:stretch>
        </p:blipFill>
        <p:spPr>
          <a:xfrm>
            <a:off x="6744000" y="768781"/>
            <a:ext cx="4010025" cy="5705475"/>
          </a:xfrm>
          <a:prstGeom prst="rect">
            <a:avLst/>
          </a:prstGeom>
        </p:spPr>
      </p:pic>
    </p:spTree>
    <p:extLst>
      <p:ext uri="{BB962C8B-B14F-4D97-AF65-F5344CB8AC3E}">
        <p14:creationId xmlns:p14="http://schemas.microsoft.com/office/powerpoint/2010/main" val="3683205924"/>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39</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39</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3139003212"/>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Future Work</a:t>
            </a:r>
          </a:p>
        </p:txBody>
      </p:sp>
      <p:sp>
        <p:nvSpPr>
          <p:cNvPr id="2" name="矩形 1">
            <a:extLst>
              <a:ext uri="{FF2B5EF4-FFF2-40B4-BE49-F238E27FC236}">
                <a16:creationId xmlns:a16="http://schemas.microsoft.com/office/drawing/2014/main" id="{217CA8A0-117C-ECF6-3E56-C80BB0734895}"/>
              </a:ext>
            </a:extLst>
          </p:cNvPr>
          <p:cNvSpPr/>
          <p:nvPr/>
        </p:nvSpPr>
        <p:spPr>
          <a:xfrm>
            <a:off x="264000" y="1176744"/>
            <a:ext cx="11736000" cy="1820256"/>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6BE54D1B-3B26-96E9-3CE6-D7F690791509}"/>
              </a:ext>
            </a:extLst>
          </p:cNvPr>
          <p:cNvSpPr/>
          <p:nvPr/>
        </p:nvSpPr>
        <p:spPr>
          <a:xfrm>
            <a:off x="631210" y="917028"/>
            <a:ext cx="1864789" cy="516112"/>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Contributions</a:t>
            </a:r>
          </a:p>
        </p:txBody>
      </p:sp>
      <p:sp>
        <p:nvSpPr>
          <p:cNvPr id="14" name="文本框 13">
            <a:extLst>
              <a:ext uri="{FF2B5EF4-FFF2-40B4-BE49-F238E27FC236}">
                <a16:creationId xmlns:a16="http://schemas.microsoft.com/office/drawing/2014/main" id="{2DB8B6C8-30C2-5C92-FEC7-B03CAA2CB12B}"/>
              </a:ext>
            </a:extLst>
          </p:cNvPr>
          <p:cNvSpPr txBox="1"/>
          <p:nvPr/>
        </p:nvSpPr>
        <p:spPr>
          <a:xfrm>
            <a:off x="417286" y="1584001"/>
            <a:ext cx="11357425" cy="1289071"/>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nSpc>
                <a:spcPct val="150000"/>
              </a:lnSpc>
            </a:pPr>
            <a:r>
              <a:rPr lang="en-US" altLang="zh-CN" dirty="0">
                <a:latin typeface="Times New Roman" panose="02020603050405020304" pitchFamily="18" charset="0"/>
                <a:cs typeface="Times New Roman" panose="02020603050405020304" pitchFamily="18" charset="0"/>
              </a:rPr>
              <a:t>The Pair Batch Data Augmentation (PB) method is proposed to address the issue of unbalanced categories in the Dual-view Information Batching model. This method aims to enhance robust feature representation and improve computational resource utilization by employing larger augmented batches and transformers.</a:t>
            </a:r>
          </a:p>
        </p:txBody>
      </p:sp>
      <p:grpSp>
        <p:nvGrpSpPr>
          <p:cNvPr id="20" name="组合 19">
            <a:extLst>
              <a:ext uri="{FF2B5EF4-FFF2-40B4-BE49-F238E27FC236}">
                <a16:creationId xmlns:a16="http://schemas.microsoft.com/office/drawing/2014/main" id="{9989C16C-EBA7-3EA7-32F2-46CAA12CC5D8}"/>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8D450375-0972-524A-0970-BB04647BFC5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68A0CC05-1CE4-DBC0-2306-1BCFD0C6DAE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707D6DD2-8B0A-7214-1CE8-1F0C7BEBEE7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40</a:t>
            </a:fld>
            <a:endParaRPr lang="zh-HK" altLang="en-US" sz="1600" dirty="0">
              <a:solidFill>
                <a:schemeClr val="bg1"/>
              </a:solidFill>
            </a:endParaRPr>
          </a:p>
        </p:txBody>
      </p:sp>
      <p:sp>
        <p:nvSpPr>
          <p:cNvPr id="11" name="矩形 10">
            <a:extLst>
              <a:ext uri="{FF2B5EF4-FFF2-40B4-BE49-F238E27FC236}">
                <a16:creationId xmlns:a16="http://schemas.microsoft.com/office/drawing/2014/main" id="{6B686D3A-F56B-4484-81D8-BA1EEE525919}"/>
              </a:ext>
            </a:extLst>
          </p:cNvPr>
          <p:cNvSpPr/>
          <p:nvPr/>
        </p:nvSpPr>
        <p:spPr>
          <a:xfrm>
            <a:off x="264000" y="3861000"/>
            <a:ext cx="11736000" cy="2223972"/>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2" name="矩形 11">
            <a:extLst>
              <a:ext uri="{FF2B5EF4-FFF2-40B4-BE49-F238E27FC236}">
                <a16:creationId xmlns:a16="http://schemas.microsoft.com/office/drawing/2014/main" id="{9BCC986A-0D17-4499-A947-4708B2FD3D2A}"/>
              </a:ext>
            </a:extLst>
          </p:cNvPr>
          <p:cNvSpPr/>
          <p:nvPr/>
        </p:nvSpPr>
        <p:spPr>
          <a:xfrm>
            <a:off x="631210" y="3595900"/>
            <a:ext cx="1864788" cy="516112"/>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Future Work</a:t>
            </a:r>
          </a:p>
        </p:txBody>
      </p:sp>
      <p:sp>
        <p:nvSpPr>
          <p:cNvPr id="13" name="文本框 12">
            <a:extLst>
              <a:ext uri="{FF2B5EF4-FFF2-40B4-BE49-F238E27FC236}">
                <a16:creationId xmlns:a16="http://schemas.microsoft.com/office/drawing/2014/main" id="{4F54DA88-8DA8-4FD5-87E6-0EE5C3D14824}"/>
              </a:ext>
            </a:extLst>
          </p:cNvPr>
          <p:cNvSpPr txBox="1"/>
          <p:nvPr/>
        </p:nvSpPr>
        <p:spPr>
          <a:xfrm>
            <a:off x="407994" y="4314641"/>
            <a:ext cx="11357425" cy="1289071"/>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nSpc>
                <a:spcPct val="150000"/>
              </a:lnSpc>
              <a:spcBef>
                <a:spcPts val="1050"/>
              </a:spcBef>
            </a:pPr>
            <a:r>
              <a:rPr lang="en-US" altLang="zh-CN" dirty="0">
                <a:latin typeface="Times New Roman" panose="02020603050405020304" pitchFamily="18" charset="0"/>
                <a:cs typeface="Times New Roman" panose="02020603050405020304" pitchFamily="18" charset="0"/>
              </a:rPr>
              <a:t>The future work involves exploring cross-modal representation learning of text and visual information in logo classification, as well as applying multi-view IB representation learning to other tasks such as person re-identification and image segmentation.</a:t>
            </a:r>
          </a:p>
        </p:txBody>
      </p:sp>
    </p:spTree>
    <p:extLst>
      <p:ext uri="{BB962C8B-B14F-4D97-AF65-F5344CB8AC3E}">
        <p14:creationId xmlns:p14="http://schemas.microsoft.com/office/powerpoint/2010/main" val="1653133878"/>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C69A047-7161-357A-920A-11F92FECB093}"/>
              </a:ext>
            </a:extLst>
          </p:cNvPr>
          <p:cNvGrpSpPr/>
          <p:nvPr/>
        </p:nvGrpSpPr>
        <p:grpSpPr>
          <a:xfrm>
            <a:off x="-1" y="1960245"/>
            <a:ext cx="12676192" cy="2045019"/>
            <a:chOff x="1522095" y="1960245"/>
            <a:chExt cx="9527981"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2081200" y="2129915"/>
              <a:ext cx="8233103" cy="1305165"/>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Learning Robust Representations via Multi-View Information Bottleneck </a:t>
              </a:r>
            </a:p>
          </p:txBody>
        </p:sp>
        <p:sp>
          <p:nvSpPr>
            <p:cNvPr id="3" name="文本框 2"/>
            <p:cNvSpPr txBox="1"/>
            <p:nvPr/>
          </p:nvSpPr>
          <p:spPr>
            <a:xfrm>
              <a:off x="1687636" y="3654699"/>
              <a:ext cx="9362440" cy="338554"/>
            </a:xfrm>
            <a:prstGeom prst="rect">
              <a:avLst/>
            </a:prstGeom>
            <a:noFill/>
          </p:spPr>
          <p:txBody>
            <a:bodyPr wrap="square" rtlCol="0">
              <a:spAutoFit/>
            </a:bodyPr>
            <a:lstStyle/>
            <a:p>
              <a:r>
                <a:rPr lang="en-US" altLang="zh-CN" sz="1600" dirty="0">
                  <a:solidFill>
                    <a:schemeClr val="bg1"/>
                  </a:solidFill>
                  <a:latin typeface="Arial" panose="020B0604020202020204" pitchFamily="34" charset="0"/>
                  <a:cs typeface="Arial" panose="020B0604020202020204" pitchFamily="34" charset="0"/>
                </a:rPr>
                <a:t> Marco Federici, Anjan Dutta, Patrick </a:t>
              </a:r>
              <a:r>
                <a:rPr lang="en-US" altLang="zh-CN" sz="1600" dirty="0" err="1">
                  <a:solidFill>
                    <a:schemeClr val="bg1"/>
                  </a:solidFill>
                  <a:latin typeface="Arial" panose="020B0604020202020204" pitchFamily="34" charset="0"/>
                  <a:cs typeface="Arial" panose="020B0604020202020204" pitchFamily="34" charset="0"/>
                </a:rPr>
                <a:t>Forre</a:t>
              </a:r>
              <a:r>
                <a:rPr lang="en-US" altLang="zh-CN" sz="1600" dirty="0">
                  <a:solidFill>
                    <a:schemeClr val="bg1"/>
                  </a:solidFill>
                  <a:latin typeface="Arial" panose="020B0604020202020204" pitchFamily="34" charset="0"/>
                  <a:cs typeface="Arial" panose="020B0604020202020204" pitchFamily="34" charset="0"/>
                </a:rPr>
                <a:t>, Nate </a:t>
              </a:r>
              <a:r>
                <a:rPr lang="en-US" altLang="zh-CN" sz="1600" dirty="0" err="1">
                  <a:solidFill>
                    <a:schemeClr val="bg1"/>
                  </a:solidFill>
                  <a:latin typeface="Arial" panose="020B0604020202020204" pitchFamily="34" charset="0"/>
                  <a:cs typeface="Arial" panose="020B0604020202020204" pitchFamily="34" charset="0"/>
                </a:rPr>
                <a:t>Kushmann</a:t>
              </a:r>
              <a:r>
                <a:rPr lang="en-US" altLang="zh-CN" sz="1600" dirty="0">
                  <a:solidFill>
                    <a:schemeClr val="bg1"/>
                  </a:solidFill>
                  <a:latin typeface="Arial" panose="020B0604020202020204" pitchFamily="34" charset="0"/>
                  <a:cs typeface="Arial" panose="020B0604020202020204" pitchFamily="34" charset="0"/>
                </a:rPr>
                <a:t>, and Zeynep </a:t>
              </a:r>
              <a:r>
                <a:rPr lang="en-US" altLang="zh-CN" sz="1600" dirty="0" err="1">
                  <a:solidFill>
                    <a:schemeClr val="bg1"/>
                  </a:solidFill>
                  <a:latin typeface="Arial" panose="020B0604020202020204" pitchFamily="34" charset="0"/>
                  <a:cs typeface="Arial" panose="020B0604020202020204" pitchFamily="34" charset="0"/>
                </a:rPr>
                <a:t>Akata</a:t>
              </a:r>
              <a:endParaRPr lang="zh-CN" altLang="en-US" sz="1600" dirty="0">
                <a:solidFill>
                  <a:schemeClr val="bg1"/>
                </a:solidFill>
                <a:latin typeface="Arial" panose="020B0604020202020204" pitchFamily="34" charset="0"/>
                <a:cs typeface="Arial" panose="020B0604020202020204" pitchFamily="34" charset="0"/>
              </a:endParaRP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3</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41</a:t>
            </a:fld>
            <a:endParaRPr lang="zh-HK" altLang="en-US" sz="1600" dirty="0">
              <a:solidFill>
                <a:schemeClr val="bg1"/>
              </a:solidFill>
            </a:endParaRPr>
          </a:p>
        </p:txBody>
      </p:sp>
      <p:grpSp>
        <p:nvGrpSpPr>
          <p:cNvPr id="10" name="组合 9">
            <a:extLst>
              <a:ext uri="{FF2B5EF4-FFF2-40B4-BE49-F238E27FC236}">
                <a16:creationId xmlns:a16="http://schemas.microsoft.com/office/drawing/2014/main" id="{E50E8C58-5E22-E973-1AF0-858B91D24D19}"/>
              </a:ext>
            </a:extLst>
          </p:cNvPr>
          <p:cNvGrpSpPr/>
          <p:nvPr/>
        </p:nvGrpSpPr>
        <p:grpSpPr>
          <a:xfrm>
            <a:off x="351876" y="4596014"/>
            <a:ext cx="9128125" cy="872490"/>
            <a:chOff x="623" y="7327"/>
            <a:chExt cx="14375" cy="1374"/>
          </a:xfrm>
        </p:grpSpPr>
        <p:sp>
          <p:nvSpPr>
            <p:cNvPr id="12" name="文本框 11">
              <a:extLst>
                <a:ext uri="{FF2B5EF4-FFF2-40B4-BE49-F238E27FC236}">
                  <a16:creationId xmlns:a16="http://schemas.microsoft.com/office/drawing/2014/main" id="{25AA1785-356E-A345-26B6-65F2DB228454}"/>
                </a:ext>
              </a:extLst>
            </p:cNvPr>
            <p:cNvSpPr txBox="1"/>
            <p:nvPr/>
          </p:nvSpPr>
          <p:spPr>
            <a:xfrm>
              <a:off x="623" y="7327"/>
              <a:ext cx="14375" cy="582"/>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in:</a:t>
              </a:r>
              <a:r>
                <a:rPr lang="en-US" altLang="zh-CN" dirty="0">
                  <a:latin typeface="Arial" panose="020B0604020202020204" pitchFamily="34" charset="0"/>
                  <a:cs typeface="Arial" panose="020B0604020202020204" pitchFamily="34" charset="0"/>
                </a:rPr>
                <a:t> Computing Research Repository (</a:t>
              </a:r>
              <a:r>
                <a:rPr lang="en-US" altLang="zh-CN" dirty="0" err="1">
                  <a:latin typeface="Arial" panose="020B0604020202020204" pitchFamily="34" charset="0"/>
                  <a:cs typeface="Arial" panose="020B0604020202020204" pitchFamily="34" charset="0"/>
                </a:rPr>
                <a:t>CoRR</a:t>
              </a:r>
              <a:r>
                <a:rPr lang="en-US" altLang="zh-CN" dirty="0">
                  <a:latin typeface="Arial" panose="020B0604020202020204" pitchFamily="34" charset="0"/>
                  <a:cs typeface="Arial" panose="020B0604020202020204" pitchFamily="34" charset="0"/>
                </a:rPr>
                <a:t>) </a:t>
              </a:r>
            </a:p>
          </p:txBody>
        </p:sp>
        <p:sp>
          <p:nvSpPr>
            <p:cNvPr id="14" name="文本框 13">
              <a:extLst>
                <a:ext uri="{FF2B5EF4-FFF2-40B4-BE49-F238E27FC236}">
                  <a16:creationId xmlns:a16="http://schemas.microsoft.com/office/drawing/2014/main" id="{3353C333-422A-A3D7-B5FA-25EA90FF33A1}"/>
                </a:ext>
              </a:extLst>
            </p:cNvPr>
            <p:cNvSpPr txBox="1"/>
            <p:nvPr/>
          </p:nvSpPr>
          <p:spPr>
            <a:xfrm>
              <a:off x="623" y="8121"/>
              <a:ext cx="9184"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27 Feb 2020 </a:t>
              </a:r>
            </a:p>
          </p:txBody>
        </p:sp>
      </p:grpSp>
      <p:pic>
        <p:nvPicPr>
          <p:cNvPr id="15" name="图片 14">
            <a:extLst>
              <a:ext uri="{FF2B5EF4-FFF2-40B4-BE49-F238E27FC236}">
                <a16:creationId xmlns:a16="http://schemas.microsoft.com/office/drawing/2014/main" id="{18F6B5B1-2548-227F-08E7-8F0A00996F3D}"/>
              </a:ext>
            </a:extLst>
          </p:cNvPr>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35052379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42</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136392001"/>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43</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31730129"/>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p:sp>
        <p:nvSpPr>
          <p:cNvPr id="8" name="文本框 7"/>
          <p:cNvSpPr txBox="1"/>
          <p:nvPr/>
        </p:nvSpPr>
        <p:spPr>
          <a:xfrm>
            <a:off x="200395" y="1160834"/>
            <a:ext cx="11805725" cy="3782061"/>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Robust multi-view IB method for unsupervised representation learning</a:t>
            </a:r>
          </a:p>
          <a:p>
            <a:pPr indent="457200">
              <a:lnSpc>
                <a:spcPct val="150000"/>
              </a:lnSpc>
            </a:pPr>
            <a:r>
              <a:rPr lang="en-US" altLang="zh-CN" dirty="0">
                <a:latin typeface="Times New Roman" panose="02020603050405020304" pitchFamily="18" charset="0"/>
                <a:cs typeface="Times New Roman" panose="02020603050405020304" pitchFamily="18" charset="0"/>
              </a:rPr>
              <a:t>This paper extends the information bottleneck method to the unsupervised multi-view setting. Hence one can improve generalization by discarding all the information not shared by both views from the representation.</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Challenge</a:t>
            </a:r>
          </a:p>
          <a:p>
            <a:pPr indent="457200">
              <a:lnSpc>
                <a:spcPct val="150000"/>
              </a:lnSpc>
            </a:pPr>
            <a:r>
              <a:rPr lang="en-US" altLang="zh-CN" dirty="0">
                <a:latin typeface="Times New Roman" panose="02020603050405020304" pitchFamily="18" charset="0"/>
                <a:cs typeface="Times New Roman" panose="02020603050405020304" pitchFamily="18" charset="0"/>
              </a:rPr>
              <a:t>The original IB formulation, however, requires labeled data to identify the superfluous information.</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Method</a:t>
            </a:r>
          </a:p>
          <a:p>
            <a:pPr lvl="1">
              <a:lnSpc>
                <a:spcPct val="150000"/>
              </a:lnSpc>
            </a:pPr>
            <a:r>
              <a:rPr lang="en-US" altLang="zh-CN" dirty="0">
                <a:latin typeface="Times New Roman" panose="02020603050405020304" pitchFamily="18" charset="0"/>
                <a:cs typeface="Times New Roman" panose="02020603050405020304" pitchFamily="18" charset="0"/>
              </a:rPr>
              <a:t>Maximizing the mutual information between the representations of the two views while at the same time eliminating the information not shared between them.</a:t>
            </a:r>
          </a:p>
          <a:p>
            <a:pPr lvl="1">
              <a:lnSpc>
                <a:spcPct val="150000"/>
              </a:lnSpc>
            </a:pPr>
            <a:r>
              <a:rPr lang="en-US" altLang="zh-CN" dirty="0">
                <a:latin typeface="Times New Roman" panose="02020603050405020304" pitchFamily="18" charset="0"/>
                <a:cs typeface="Times New Roman" panose="02020603050405020304" pitchFamily="18" charset="0"/>
              </a:rPr>
              <a:t>We also extend our theory to the single-view setting by taking advantage of standard data augmentation techniques.</a:t>
            </a:r>
          </a:p>
        </p:txBody>
      </p:sp>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44</a:t>
            </a:fld>
            <a:endParaRPr lang="zh-HK" altLang="en-US" sz="1600" dirty="0">
              <a:solidFill>
                <a:schemeClr val="bg1"/>
              </a:solidFill>
            </a:endParaRPr>
          </a:p>
        </p:txBody>
      </p:sp>
    </p:spTree>
    <p:extLst>
      <p:ext uri="{BB962C8B-B14F-4D97-AF65-F5344CB8AC3E}">
        <p14:creationId xmlns:p14="http://schemas.microsoft.com/office/powerpoint/2010/main" val="1553662154"/>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45</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39677440"/>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0371A37B-1061-78A7-9C16-95A39D35E6F5}"/>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46</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46</a:t>
            </a:fld>
            <a:endParaRPr lang="zh-HK" altLang="en-US" sz="1600" dirty="0">
              <a:solidFill>
                <a:schemeClr val="bg1"/>
              </a:solidFill>
            </a:endParaRPr>
          </a:p>
        </p:txBody>
      </p:sp>
      <p:pic>
        <p:nvPicPr>
          <p:cNvPr id="3" name="图片 2">
            <a:extLst>
              <a:ext uri="{FF2B5EF4-FFF2-40B4-BE49-F238E27FC236}">
                <a16:creationId xmlns:a16="http://schemas.microsoft.com/office/drawing/2014/main" id="{8F9A9A4E-3C12-801E-CB3F-F00FB7401ED4}"/>
              </a:ext>
            </a:extLst>
          </p:cNvPr>
          <p:cNvPicPr>
            <a:picLocks noChangeAspect="1"/>
          </p:cNvPicPr>
          <p:nvPr/>
        </p:nvPicPr>
        <p:blipFill>
          <a:blip r:embed="rId3"/>
          <a:stretch>
            <a:fillRect/>
          </a:stretch>
        </p:blipFill>
        <p:spPr>
          <a:xfrm>
            <a:off x="1235999" y="972205"/>
            <a:ext cx="9720000" cy="5328791"/>
          </a:xfrm>
          <a:prstGeom prst="rect">
            <a:avLst/>
          </a:prstGeom>
        </p:spPr>
      </p:pic>
    </p:spTree>
    <p:extLst>
      <p:ext uri="{BB962C8B-B14F-4D97-AF65-F5344CB8AC3E}">
        <p14:creationId xmlns:p14="http://schemas.microsoft.com/office/powerpoint/2010/main" val="826442567"/>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7C9B7-33D1-EBAE-1BA3-9EDEBFE3A9A2}"/>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89F75D49-C37F-8F61-9353-B1BD6E4460EF}"/>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8B47AEAB-884B-AE44-6751-B77966A599A8}"/>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1D85FC72-7256-F60E-2CDF-63F0959D15E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47</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CF541537-DA3D-E5E6-B8E2-56A320A52221}"/>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4C0E9ED8-D12B-F688-824F-59B149DF461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685D8EC8-7D57-9775-AE74-1DF3D69E473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92780EAF-36D8-84F8-9E1F-48EA94F280C4}"/>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47</a:t>
            </a:fld>
            <a:endParaRPr lang="zh-HK" altLang="en-US" sz="1600" dirty="0">
              <a:solidFill>
                <a:schemeClr val="bg1"/>
              </a:solidFill>
            </a:endParaRPr>
          </a:p>
        </p:txBody>
      </p:sp>
      <p:sp>
        <p:nvSpPr>
          <p:cNvPr id="2" name="文本框 1">
            <a:extLst>
              <a:ext uri="{FF2B5EF4-FFF2-40B4-BE49-F238E27FC236}">
                <a16:creationId xmlns:a16="http://schemas.microsoft.com/office/drawing/2014/main" id="{2D071FF0-90AE-FB55-EA78-E79AB930EDDB}"/>
              </a:ext>
            </a:extLst>
          </p:cNvPr>
          <p:cNvSpPr txBox="1"/>
          <p:nvPr/>
        </p:nvSpPr>
        <p:spPr>
          <a:xfrm>
            <a:off x="264000" y="831776"/>
            <a:ext cx="5832000"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Multi-View Information Bottleneck</a:t>
            </a:r>
          </a:p>
        </p:txBody>
      </p:sp>
      <p:sp>
        <p:nvSpPr>
          <p:cNvPr id="5" name="文本框 4">
            <a:extLst>
              <a:ext uri="{FF2B5EF4-FFF2-40B4-BE49-F238E27FC236}">
                <a16:creationId xmlns:a16="http://schemas.microsoft.com/office/drawing/2014/main" id="{4324FFA3-09A5-3939-DD79-997B931BA1EE}"/>
              </a:ext>
            </a:extLst>
          </p:cNvPr>
          <p:cNvSpPr txBox="1"/>
          <p:nvPr/>
        </p:nvSpPr>
        <p:spPr>
          <a:xfrm>
            <a:off x="263998" y="1343661"/>
            <a:ext cx="8784001" cy="400110"/>
          </a:xfrm>
          <a:prstGeom prst="rect">
            <a:avLst/>
          </a:prstGeom>
          <a:noFill/>
        </p:spPr>
        <p:txBody>
          <a:bodyPr wrap="square" rtlCol="0" anchor="t">
            <a:spAutoFit/>
          </a:bodyPr>
          <a:lstStyle/>
          <a:p>
            <a:r>
              <a:rPr lang="en-US" altLang="zh-CN" sz="2000" b="1" dirty="0">
                <a:latin typeface="Arial" panose="020B0604020202020204" pitchFamily="34" charset="0"/>
                <a:cs typeface="Arial" panose="020B0604020202020204" pitchFamily="34" charset="0"/>
              </a:rPr>
              <a:t>SUFFICIENCY AND ROBUSTNESS IN THE MULTI-VIEW SETTING</a:t>
            </a:r>
          </a:p>
        </p:txBody>
      </p:sp>
      <p:pic>
        <p:nvPicPr>
          <p:cNvPr id="6" name="图片 5">
            <a:extLst>
              <a:ext uri="{FF2B5EF4-FFF2-40B4-BE49-F238E27FC236}">
                <a16:creationId xmlns:a16="http://schemas.microsoft.com/office/drawing/2014/main" id="{9C3CE50C-0B4D-0952-7C4D-DC54511F6ECB}"/>
              </a:ext>
            </a:extLst>
          </p:cNvPr>
          <p:cNvPicPr>
            <a:picLocks noChangeAspect="1"/>
          </p:cNvPicPr>
          <p:nvPr/>
        </p:nvPicPr>
        <p:blipFill>
          <a:blip r:embed="rId3"/>
          <a:stretch>
            <a:fillRect/>
          </a:stretch>
        </p:blipFill>
        <p:spPr>
          <a:xfrm>
            <a:off x="1055999" y="1994952"/>
            <a:ext cx="10080000" cy="4002352"/>
          </a:xfrm>
          <a:prstGeom prst="rect">
            <a:avLst/>
          </a:prstGeom>
        </p:spPr>
      </p:pic>
    </p:spTree>
    <p:extLst>
      <p:ext uri="{BB962C8B-B14F-4D97-AF65-F5344CB8AC3E}">
        <p14:creationId xmlns:p14="http://schemas.microsoft.com/office/powerpoint/2010/main" val="2679774649"/>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0AD895-8EED-170E-53FE-7F3F2B9DF279}"/>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AF6F9207-49BC-7B97-AB52-1F1050D7180C}"/>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73197D17-CFF6-F100-C96D-86841EAB64CB}"/>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4875F26D-306A-5470-7837-A4D0ADE282D6}"/>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48</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E1D57335-7148-E39E-2617-D9F01207B9F4}"/>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2640F9AB-972C-3464-58EB-42F81E95CBC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B736D7B4-29CA-E2CA-E2E7-82E135CA8A5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04C20077-ABD5-7607-3646-18CC1B150E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48</a:t>
            </a:fld>
            <a:endParaRPr lang="zh-HK" altLang="en-US" sz="1600" dirty="0">
              <a:solidFill>
                <a:schemeClr val="bg1"/>
              </a:solidFill>
            </a:endParaRPr>
          </a:p>
        </p:txBody>
      </p:sp>
      <p:pic>
        <p:nvPicPr>
          <p:cNvPr id="3" name="图片 2">
            <a:extLst>
              <a:ext uri="{FF2B5EF4-FFF2-40B4-BE49-F238E27FC236}">
                <a16:creationId xmlns:a16="http://schemas.microsoft.com/office/drawing/2014/main" id="{9D9A8467-EEC9-E83F-6559-82ACE0473B86}"/>
              </a:ext>
            </a:extLst>
          </p:cNvPr>
          <p:cNvPicPr>
            <a:picLocks noChangeAspect="1"/>
          </p:cNvPicPr>
          <p:nvPr/>
        </p:nvPicPr>
        <p:blipFill>
          <a:blip r:embed="rId3"/>
          <a:stretch>
            <a:fillRect/>
          </a:stretch>
        </p:blipFill>
        <p:spPr>
          <a:xfrm>
            <a:off x="1595999" y="928088"/>
            <a:ext cx="9000000" cy="5386861"/>
          </a:xfrm>
          <a:prstGeom prst="rect">
            <a:avLst/>
          </a:prstGeom>
        </p:spPr>
      </p:pic>
    </p:spTree>
    <p:extLst>
      <p:ext uri="{BB962C8B-B14F-4D97-AF65-F5344CB8AC3E}">
        <p14:creationId xmlns:p14="http://schemas.microsoft.com/office/powerpoint/2010/main" val="4110064183"/>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80425-D3ED-5E6A-8A2E-086A12FEABDB}"/>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886CE521-91C7-10DA-3695-366AC43875DF}"/>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DBEF2DB9-4085-0199-A77A-562D19CE41A3}"/>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02FC88B2-D57B-C292-ACDD-AF6963B32609}"/>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49</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4F96AA7D-5F13-B621-A749-8246D657D260}"/>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CE10FF81-CA49-0094-50C2-A188D2117212}"/>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C2E74278-4394-6423-3D07-E0EA3972993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83D8EC49-333E-21DE-7347-376F29D3EDB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49</a:t>
            </a:fld>
            <a:endParaRPr lang="zh-HK" altLang="en-US" sz="1600" dirty="0">
              <a:solidFill>
                <a:schemeClr val="bg1"/>
              </a:solidFill>
            </a:endParaRPr>
          </a:p>
        </p:txBody>
      </p:sp>
      <p:pic>
        <p:nvPicPr>
          <p:cNvPr id="3" name="图片 2">
            <a:extLst>
              <a:ext uri="{FF2B5EF4-FFF2-40B4-BE49-F238E27FC236}">
                <a16:creationId xmlns:a16="http://schemas.microsoft.com/office/drawing/2014/main" id="{EBEE05F9-4665-8C16-72A6-8C46505D9329}"/>
              </a:ext>
            </a:extLst>
          </p:cNvPr>
          <p:cNvPicPr>
            <a:picLocks noChangeAspect="1"/>
          </p:cNvPicPr>
          <p:nvPr/>
        </p:nvPicPr>
        <p:blipFill>
          <a:blip r:embed="rId3"/>
          <a:stretch>
            <a:fillRect/>
          </a:stretch>
        </p:blipFill>
        <p:spPr>
          <a:xfrm>
            <a:off x="1595999" y="708903"/>
            <a:ext cx="9000000" cy="5781100"/>
          </a:xfrm>
          <a:prstGeom prst="rect">
            <a:avLst/>
          </a:prstGeom>
        </p:spPr>
      </p:pic>
    </p:spTree>
    <p:extLst>
      <p:ext uri="{BB962C8B-B14F-4D97-AF65-F5344CB8AC3E}">
        <p14:creationId xmlns:p14="http://schemas.microsoft.com/office/powerpoint/2010/main" val="1550548987"/>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5A43DD-A4B9-0A56-872A-E78897C86E0F}"/>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76B215DE-553A-9EF2-99C4-BDD88062DBBC}"/>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D620116A-4ACA-FC9B-8EAC-6F08D57C7688}"/>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697AF3B1-2A83-4D57-A816-9DD7E32DAB06}"/>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50</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A04B3B19-8F95-7C4E-B3C9-CA0F8F87D201}"/>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CF3024F8-7623-CA35-68AA-DE2B75D91B1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0F16AE1C-7B4B-CDBA-01E2-0633C3EC626F}"/>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AEB688A2-C117-C5DE-516A-D69BFC0A9A2A}"/>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50</a:t>
            </a:fld>
            <a:endParaRPr lang="zh-HK" altLang="en-US" sz="1600" dirty="0">
              <a:solidFill>
                <a:schemeClr val="bg1"/>
              </a:solidFill>
            </a:endParaRPr>
          </a:p>
        </p:txBody>
      </p:sp>
      <p:sp>
        <p:nvSpPr>
          <p:cNvPr id="2" name="文本框 1">
            <a:extLst>
              <a:ext uri="{FF2B5EF4-FFF2-40B4-BE49-F238E27FC236}">
                <a16:creationId xmlns:a16="http://schemas.microsoft.com/office/drawing/2014/main" id="{52524799-FC33-3F08-B3D0-037B93C1D103}"/>
              </a:ext>
            </a:extLst>
          </p:cNvPr>
          <p:cNvSpPr txBox="1"/>
          <p:nvPr/>
        </p:nvSpPr>
        <p:spPr>
          <a:xfrm>
            <a:off x="336000" y="1125000"/>
            <a:ext cx="8784001" cy="400110"/>
          </a:xfrm>
          <a:prstGeom prst="rect">
            <a:avLst/>
          </a:prstGeom>
          <a:noFill/>
        </p:spPr>
        <p:txBody>
          <a:bodyPr wrap="square" rtlCol="0" anchor="t">
            <a:spAutoFit/>
          </a:bodyPr>
          <a:lstStyle/>
          <a:p>
            <a:r>
              <a:rPr lang="en-US" altLang="zh-CN" sz="2000" b="1" dirty="0">
                <a:latin typeface="Arial" panose="020B0604020202020204" pitchFamily="34" charset="0"/>
                <a:cs typeface="Arial" panose="020B0604020202020204" pitchFamily="34" charset="0"/>
              </a:rPr>
              <a:t>THE MULTI-VIEW INFORMATION BOTTLENECK LOSS FUNCTION </a:t>
            </a:r>
          </a:p>
        </p:txBody>
      </p:sp>
      <p:pic>
        <p:nvPicPr>
          <p:cNvPr id="4" name="图片 3">
            <a:extLst>
              <a:ext uri="{FF2B5EF4-FFF2-40B4-BE49-F238E27FC236}">
                <a16:creationId xmlns:a16="http://schemas.microsoft.com/office/drawing/2014/main" id="{8768DF00-D4C4-2590-F908-83F527C3F23C}"/>
              </a:ext>
            </a:extLst>
          </p:cNvPr>
          <p:cNvPicPr>
            <a:picLocks noChangeAspect="1"/>
          </p:cNvPicPr>
          <p:nvPr/>
        </p:nvPicPr>
        <p:blipFill>
          <a:blip r:embed="rId3"/>
          <a:stretch>
            <a:fillRect/>
          </a:stretch>
        </p:blipFill>
        <p:spPr>
          <a:xfrm>
            <a:off x="1595999" y="1773000"/>
            <a:ext cx="9000000" cy="4282609"/>
          </a:xfrm>
          <a:prstGeom prst="rect">
            <a:avLst/>
          </a:prstGeom>
        </p:spPr>
      </p:pic>
    </p:spTree>
    <p:extLst>
      <p:ext uri="{BB962C8B-B14F-4D97-AF65-F5344CB8AC3E}">
        <p14:creationId xmlns:p14="http://schemas.microsoft.com/office/powerpoint/2010/main" val="2899034380"/>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9854D-9024-B179-5EFA-150DCCDE4B5B}"/>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18B54FF7-40E5-FC8B-E6DE-18D0BF8B0752}"/>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EE2BCF04-5ADB-6189-BCA0-56F15B0E52A0}"/>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833B34A8-16D4-6762-AFD8-98531CA47650}"/>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51</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4C2F5212-6E43-1A40-A83F-A36C02C6D9E0}"/>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16F2A69-AE2F-224E-295A-EDF9599C1FC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0CB35B09-0F7A-1C70-1208-417CA9391D6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A8889AFA-3880-6267-2C0D-4C6B41604A73}"/>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51</a:t>
            </a:fld>
            <a:endParaRPr lang="zh-HK" altLang="en-US" sz="1600" dirty="0">
              <a:solidFill>
                <a:schemeClr val="bg1"/>
              </a:solidFill>
            </a:endParaRPr>
          </a:p>
        </p:txBody>
      </p:sp>
      <p:grpSp>
        <p:nvGrpSpPr>
          <p:cNvPr id="7" name="组合 6">
            <a:extLst>
              <a:ext uri="{FF2B5EF4-FFF2-40B4-BE49-F238E27FC236}">
                <a16:creationId xmlns:a16="http://schemas.microsoft.com/office/drawing/2014/main" id="{A7FFBB66-E71C-1628-E67C-021EBA9F0781}"/>
              </a:ext>
            </a:extLst>
          </p:cNvPr>
          <p:cNvGrpSpPr/>
          <p:nvPr/>
        </p:nvGrpSpPr>
        <p:grpSpPr>
          <a:xfrm>
            <a:off x="1595999" y="1364759"/>
            <a:ext cx="9000000" cy="4469388"/>
            <a:chOff x="1595999" y="1053000"/>
            <a:chExt cx="9000000" cy="4469388"/>
          </a:xfrm>
        </p:grpSpPr>
        <p:pic>
          <p:nvPicPr>
            <p:cNvPr id="3" name="图片 2">
              <a:extLst>
                <a:ext uri="{FF2B5EF4-FFF2-40B4-BE49-F238E27FC236}">
                  <a16:creationId xmlns:a16="http://schemas.microsoft.com/office/drawing/2014/main" id="{9F41A9CA-A6D7-2402-289D-0B05FE129A46}"/>
                </a:ext>
              </a:extLst>
            </p:cNvPr>
            <p:cNvPicPr>
              <a:picLocks noChangeAspect="1"/>
            </p:cNvPicPr>
            <p:nvPr/>
          </p:nvPicPr>
          <p:blipFill>
            <a:blip r:embed="rId3"/>
            <a:stretch>
              <a:fillRect/>
            </a:stretch>
          </p:blipFill>
          <p:spPr>
            <a:xfrm>
              <a:off x="1595999" y="1053000"/>
              <a:ext cx="9000000" cy="2108508"/>
            </a:xfrm>
            <a:prstGeom prst="rect">
              <a:avLst/>
            </a:prstGeom>
          </p:spPr>
        </p:pic>
        <p:pic>
          <p:nvPicPr>
            <p:cNvPr id="6" name="图片 5">
              <a:extLst>
                <a:ext uri="{FF2B5EF4-FFF2-40B4-BE49-F238E27FC236}">
                  <a16:creationId xmlns:a16="http://schemas.microsoft.com/office/drawing/2014/main" id="{E134973F-BA9C-C775-AD13-F3BEEC78B00A}"/>
                </a:ext>
              </a:extLst>
            </p:cNvPr>
            <p:cNvPicPr>
              <a:picLocks noChangeAspect="1"/>
            </p:cNvPicPr>
            <p:nvPr/>
          </p:nvPicPr>
          <p:blipFill>
            <a:blip r:embed="rId4"/>
            <a:stretch>
              <a:fillRect/>
            </a:stretch>
          </p:blipFill>
          <p:spPr>
            <a:xfrm>
              <a:off x="1595999" y="3423487"/>
              <a:ext cx="9000000" cy="2098901"/>
            </a:xfrm>
            <a:prstGeom prst="rect">
              <a:avLst/>
            </a:prstGeom>
          </p:spPr>
        </p:pic>
      </p:grpSp>
    </p:spTree>
    <p:extLst>
      <p:ext uri="{BB962C8B-B14F-4D97-AF65-F5344CB8AC3E}">
        <p14:creationId xmlns:p14="http://schemas.microsoft.com/office/powerpoint/2010/main" val="1869643307"/>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9D1A29-82B4-3965-92FE-F3C26D387F5B}"/>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FA8DAF4B-311C-A728-E59A-FB4A9DA68DC9}"/>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2C5A3D8A-CE1E-2F0C-48E1-8C8A60D4A374}"/>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218302E3-572B-AF14-3136-85F0959058D1}"/>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52</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4250134C-FDFD-7589-C6B2-7A251DB44C86}"/>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A493868-1C23-D617-2406-9A4104DC6F4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585368E8-54D1-A0CB-B5CB-CE7B924E5E9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88765103-3CCE-BBC9-DF0E-E38CEFBBAF0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52</a:t>
            </a:fld>
            <a:endParaRPr lang="zh-HK" altLang="en-US" sz="1600" dirty="0">
              <a:solidFill>
                <a:schemeClr val="bg1"/>
              </a:solidFill>
            </a:endParaRPr>
          </a:p>
        </p:txBody>
      </p:sp>
      <p:sp>
        <p:nvSpPr>
          <p:cNvPr id="2" name="文本框 1">
            <a:extLst>
              <a:ext uri="{FF2B5EF4-FFF2-40B4-BE49-F238E27FC236}">
                <a16:creationId xmlns:a16="http://schemas.microsoft.com/office/drawing/2014/main" id="{277176B8-8D9F-E9E9-3EA5-D52D82549D44}"/>
              </a:ext>
            </a:extLst>
          </p:cNvPr>
          <p:cNvSpPr txBox="1"/>
          <p:nvPr/>
        </p:nvSpPr>
        <p:spPr>
          <a:xfrm>
            <a:off x="336000" y="1125000"/>
            <a:ext cx="8784001" cy="400110"/>
          </a:xfrm>
          <a:prstGeom prst="rect">
            <a:avLst/>
          </a:prstGeom>
          <a:noFill/>
        </p:spPr>
        <p:txBody>
          <a:bodyPr wrap="square" rtlCol="0" anchor="t">
            <a:spAutoFit/>
          </a:bodyPr>
          <a:lstStyle/>
          <a:p>
            <a:r>
              <a:rPr lang="en-US" altLang="zh-CN" sz="2000" b="1" dirty="0">
                <a:latin typeface="Arial" panose="020B0604020202020204" pitchFamily="34" charset="0"/>
                <a:cs typeface="Arial" panose="020B0604020202020204" pitchFamily="34" charset="0"/>
              </a:rPr>
              <a:t>SELF-SUPERVISIONANDINVARIANCE</a:t>
            </a:r>
          </a:p>
        </p:txBody>
      </p:sp>
      <p:pic>
        <p:nvPicPr>
          <p:cNvPr id="4" name="图片 3">
            <a:extLst>
              <a:ext uri="{FF2B5EF4-FFF2-40B4-BE49-F238E27FC236}">
                <a16:creationId xmlns:a16="http://schemas.microsoft.com/office/drawing/2014/main" id="{60F3AFDC-D533-A23B-BA0C-9CED3DE3718E}"/>
              </a:ext>
            </a:extLst>
          </p:cNvPr>
          <p:cNvPicPr>
            <a:picLocks noChangeAspect="1"/>
          </p:cNvPicPr>
          <p:nvPr/>
        </p:nvPicPr>
        <p:blipFill>
          <a:blip r:embed="rId3"/>
          <a:stretch>
            <a:fillRect/>
          </a:stretch>
        </p:blipFill>
        <p:spPr>
          <a:xfrm>
            <a:off x="1574519" y="2035193"/>
            <a:ext cx="9000000" cy="1564259"/>
          </a:xfrm>
          <a:prstGeom prst="rect">
            <a:avLst/>
          </a:prstGeom>
        </p:spPr>
      </p:pic>
      <p:pic>
        <p:nvPicPr>
          <p:cNvPr id="5" name="图片 4">
            <a:extLst>
              <a:ext uri="{FF2B5EF4-FFF2-40B4-BE49-F238E27FC236}">
                <a16:creationId xmlns:a16="http://schemas.microsoft.com/office/drawing/2014/main" id="{CAECFA6D-0E10-4DB9-A6BB-EAAB0F2F866C}"/>
              </a:ext>
            </a:extLst>
          </p:cNvPr>
          <p:cNvPicPr>
            <a:picLocks noChangeAspect="1"/>
          </p:cNvPicPr>
          <p:nvPr/>
        </p:nvPicPr>
        <p:blipFill>
          <a:blip r:embed="rId4"/>
          <a:stretch>
            <a:fillRect/>
          </a:stretch>
        </p:blipFill>
        <p:spPr>
          <a:xfrm>
            <a:off x="1574519" y="3848521"/>
            <a:ext cx="9000000" cy="1793399"/>
          </a:xfrm>
          <a:prstGeom prst="rect">
            <a:avLst/>
          </a:prstGeom>
        </p:spPr>
      </p:pic>
    </p:spTree>
    <p:extLst>
      <p:ext uri="{BB962C8B-B14F-4D97-AF65-F5344CB8AC3E}">
        <p14:creationId xmlns:p14="http://schemas.microsoft.com/office/powerpoint/2010/main" val="2986256260"/>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53</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766669570"/>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788CBA-F9DB-8B6D-62DF-D0B98022B86D}"/>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425DFFF8-F9B9-267E-6CB7-135764C431A3}"/>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71C98960-E611-F50E-85A2-2719EEF9B4EA}"/>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sp>
        <p:nvSpPr>
          <p:cNvPr id="13" name="文本框 12">
            <a:extLst>
              <a:ext uri="{FF2B5EF4-FFF2-40B4-BE49-F238E27FC236}">
                <a16:creationId xmlns:a16="http://schemas.microsoft.com/office/drawing/2014/main" id="{24559BA7-545E-9E6E-2D38-6792B3C6CDB5}"/>
              </a:ext>
            </a:extLst>
          </p:cNvPr>
          <p:cNvSpPr txBox="1"/>
          <p:nvPr/>
        </p:nvSpPr>
        <p:spPr>
          <a:xfrm>
            <a:off x="555480" y="908869"/>
            <a:ext cx="496800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solidFill>
                  <a:srgbClr val="0174AB"/>
                </a:solidFill>
                <a:latin typeface="Arial" panose="020B0604020202020204" pitchFamily="34" charset="0"/>
                <a:ea typeface="等线" panose="02010600030101010101" pitchFamily="2" charset="-122"/>
                <a:cs typeface="Arial" panose="020B0604020202020204" pitchFamily="34" charset="0"/>
              </a:rPr>
              <a:t>MULTI-VIEW TASKS</a:t>
            </a:r>
            <a:endParaRPr lang="zh-CN" altLang="en-US" sz="2000" b="1" dirty="0">
              <a:solidFill>
                <a:srgbClr val="0174AB"/>
              </a:solidFill>
              <a:latin typeface="Arial" panose="020B0604020202020204" pitchFamily="34" charset="0"/>
              <a:ea typeface="等线" panose="02010600030101010101" pitchFamily="2" charset="-122"/>
              <a:cs typeface="Arial" panose="020B0604020202020204" pitchFamily="34" charset="0"/>
            </a:endParaRPr>
          </a:p>
        </p:txBody>
      </p:sp>
      <p:grpSp>
        <p:nvGrpSpPr>
          <p:cNvPr id="29" name="组合 28">
            <a:extLst>
              <a:ext uri="{FF2B5EF4-FFF2-40B4-BE49-F238E27FC236}">
                <a16:creationId xmlns:a16="http://schemas.microsoft.com/office/drawing/2014/main" id="{6697E147-C276-4E09-5BFC-97642FAD9FD4}"/>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00A2C498-F1C7-8773-C7B7-924BC21743C4}"/>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0502582F-DA32-A4D1-64FD-341A07F95462}"/>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9F6D3FCF-D709-67CF-6876-D93F5E13606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pic>
        <p:nvPicPr>
          <p:cNvPr id="10" name="图片 9">
            <a:extLst>
              <a:ext uri="{FF2B5EF4-FFF2-40B4-BE49-F238E27FC236}">
                <a16:creationId xmlns:a16="http://schemas.microsoft.com/office/drawing/2014/main" id="{8E44E1FA-5407-B116-CCD8-36926DA9D329}"/>
              </a:ext>
            </a:extLst>
          </p:cNvPr>
          <p:cNvPicPr>
            <a:picLocks noChangeAspect="1"/>
          </p:cNvPicPr>
          <p:nvPr/>
        </p:nvPicPr>
        <p:blipFill>
          <a:blip r:embed="rId5"/>
          <a:stretch>
            <a:fillRect/>
          </a:stretch>
        </p:blipFill>
        <p:spPr>
          <a:xfrm>
            <a:off x="1236000" y="1773000"/>
            <a:ext cx="9720000" cy="4002353"/>
          </a:xfrm>
          <a:prstGeom prst="rect">
            <a:avLst/>
          </a:prstGeom>
        </p:spPr>
      </p:pic>
      <p:sp>
        <p:nvSpPr>
          <p:cNvPr id="11" name="文本框 10">
            <a:extLst>
              <a:ext uri="{FF2B5EF4-FFF2-40B4-BE49-F238E27FC236}">
                <a16:creationId xmlns:a16="http://schemas.microsoft.com/office/drawing/2014/main" id="{539B9A9A-4D4A-1AAF-4AF2-2F7E2FB8F352}"/>
              </a:ext>
            </a:extLst>
          </p:cNvPr>
          <p:cNvSpPr txBox="1"/>
          <p:nvPr/>
        </p:nvSpPr>
        <p:spPr>
          <a:xfrm>
            <a:off x="555480" y="1372890"/>
            <a:ext cx="496800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latin typeface="Arial" panose="020B0604020202020204" pitchFamily="34" charset="0"/>
                <a:ea typeface="等线" panose="02010600030101010101" pitchFamily="2" charset="-122"/>
                <a:cs typeface="Arial" panose="020B0604020202020204" pitchFamily="34" charset="0"/>
              </a:rPr>
              <a:t>sketch-based image retrieval dataset</a:t>
            </a:r>
            <a:endParaRPr lang="zh-CN" altLang="en-US" sz="2000" b="1" dirty="0">
              <a:latin typeface="Arial" panose="020B0604020202020204" pitchFamily="34" charset="0"/>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3753952763"/>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563B37-3A9E-17FE-B392-E00823D35047}"/>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254A217A-D795-5442-BE24-0D047E484ECE}"/>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31469E46-F7B2-6CE4-DC23-C7F2FFEE60D9}"/>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sp>
        <p:nvSpPr>
          <p:cNvPr id="13" name="文本框 12">
            <a:extLst>
              <a:ext uri="{FF2B5EF4-FFF2-40B4-BE49-F238E27FC236}">
                <a16:creationId xmlns:a16="http://schemas.microsoft.com/office/drawing/2014/main" id="{003F96A0-5E06-DED0-C9F5-51FF4F64D4CC}"/>
              </a:ext>
            </a:extLst>
          </p:cNvPr>
          <p:cNvSpPr txBox="1"/>
          <p:nvPr/>
        </p:nvSpPr>
        <p:spPr>
          <a:xfrm>
            <a:off x="552000" y="1071338"/>
            <a:ext cx="496800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latin typeface="Arial" panose="020B0604020202020204" pitchFamily="34" charset="0"/>
                <a:ea typeface="等线" panose="02010600030101010101" pitchFamily="2" charset="-122"/>
                <a:cs typeface="Arial" panose="020B0604020202020204" pitchFamily="34" charset="0"/>
              </a:rPr>
              <a:t>MIR-Flickr dataset</a:t>
            </a:r>
            <a:endParaRPr lang="zh-CN" altLang="en-US" sz="2000" b="1" dirty="0">
              <a:latin typeface="Arial" panose="020B0604020202020204" pitchFamily="34" charset="0"/>
              <a:ea typeface="等线" panose="02010600030101010101" pitchFamily="2" charset="-122"/>
              <a:cs typeface="Arial" panose="020B0604020202020204" pitchFamily="34" charset="0"/>
            </a:endParaRPr>
          </a:p>
        </p:txBody>
      </p:sp>
      <p:grpSp>
        <p:nvGrpSpPr>
          <p:cNvPr id="29" name="组合 28">
            <a:extLst>
              <a:ext uri="{FF2B5EF4-FFF2-40B4-BE49-F238E27FC236}">
                <a16:creationId xmlns:a16="http://schemas.microsoft.com/office/drawing/2014/main" id="{8C9240B7-5FC2-020D-FEAB-D1A3E731E073}"/>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CBB32A65-7DBA-178A-E30D-E046A12945FC}"/>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F054C503-2B82-9754-6FD7-6751B3B06D4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882CB03F-4149-CD7E-369C-13CF6EF2CA0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pic>
        <p:nvPicPr>
          <p:cNvPr id="2" name="图片 1">
            <a:extLst>
              <a:ext uri="{FF2B5EF4-FFF2-40B4-BE49-F238E27FC236}">
                <a16:creationId xmlns:a16="http://schemas.microsoft.com/office/drawing/2014/main" id="{D88E8127-163D-49F3-B95E-07BC4ED386BB}"/>
              </a:ext>
            </a:extLst>
          </p:cNvPr>
          <p:cNvPicPr>
            <a:picLocks noChangeAspect="1"/>
          </p:cNvPicPr>
          <p:nvPr/>
        </p:nvPicPr>
        <p:blipFill>
          <a:blip r:embed="rId5"/>
          <a:stretch>
            <a:fillRect/>
          </a:stretch>
        </p:blipFill>
        <p:spPr>
          <a:xfrm>
            <a:off x="1236000" y="1471448"/>
            <a:ext cx="9720000" cy="4925116"/>
          </a:xfrm>
          <a:prstGeom prst="rect">
            <a:avLst/>
          </a:prstGeom>
        </p:spPr>
      </p:pic>
    </p:spTree>
    <p:extLst>
      <p:ext uri="{BB962C8B-B14F-4D97-AF65-F5344CB8AC3E}">
        <p14:creationId xmlns:p14="http://schemas.microsoft.com/office/powerpoint/2010/main" val="1280957576"/>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43C1AA-1D39-B007-EA26-85FE66335194}"/>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9F6EE0FA-2EFA-9103-2D23-1EBF447FC150}"/>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A0C33FA9-8C0E-3AC1-C2FD-05D2E4764ACD}"/>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3797A960-EBE7-82A0-304E-4298D18C930B}"/>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75DB8EC4-A55C-C019-3764-C20DFACBA550}"/>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63489692-3BF2-C728-C8C3-0D85C62C28F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B280C00B-724D-2530-C12C-07014D330CAA}"/>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3" name="文本框 2">
            <a:extLst>
              <a:ext uri="{FF2B5EF4-FFF2-40B4-BE49-F238E27FC236}">
                <a16:creationId xmlns:a16="http://schemas.microsoft.com/office/drawing/2014/main" id="{A494A83D-6AA1-CB62-E681-262C6B14C5C5}"/>
              </a:ext>
            </a:extLst>
          </p:cNvPr>
          <p:cNvSpPr txBox="1"/>
          <p:nvPr/>
        </p:nvSpPr>
        <p:spPr>
          <a:xfrm>
            <a:off x="555480" y="908869"/>
            <a:ext cx="554052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solidFill>
                  <a:srgbClr val="0174AB"/>
                </a:solidFill>
                <a:latin typeface="Arial" panose="020B0604020202020204" pitchFamily="34" charset="0"/>
                <a:ea typeface="等线" panose="02010600030101010101" pitchFamily="2" charset="-122"/>
                <a:cs typeface="Arial" panose="020B0604020202020204" pitchFamily="34" charset="0"/>
              </a:rPr>
              <a:t>SELF-SUPERVISED SINGLE-VIEW TASK</a:t>
            </a:r>
            <a:endParaRPr lang="zh-CN" altLang="en-US" sz="2000" b="1" dirty="0">
              <a:solidFill>
                <a:srgbClr val="0174AB"/>
              </a:solidFill>
              <a:latin typeface="Arial" panose="020B0604020202020204" pitchFamily="34" charset="0"/>
              <a:ea typeface="等线" panose="02010600030101010101" pitchFamily="2" charset="-122"/>
              <a:cs typeface="Arial" panose="020B0604020202020204" pitchFamily="34" charset="0"/>
            </a:endParaRPr>
          </a:p>
        </p:txBody>
      </p:sp>
      <p:pic>
        <p:nvPicPr>
          <p:cNvPr id="4" name="图片 3">
            <a:extLst>
              <a:ext uri="{FF2B5EF4-FFF2-40B4-BE49-F238E27FC236}">
                <a16:creationId xmlns:a16="http://schemas.microsoft.com/office/drawing/2014/main" id="{CB308C9B-4C98-01F4-E318-FA1A20011AB0}"/>
              </a:ext>
            </a:extLst>
          </p:cNvPr>
          <p:cNvPicPr>
            <a:picLocks noChangeAspect="1"/>
          </p:cNvPicPr>
          <p:nvPr/>
        </p:nvPicPr>
        <p:blipFill>
          <a:blip r:embed="rId5"/>
          <a:stretch>
            <a:fillRect/>
          </a:stretch>
        </p:blipFill>
        <p:spPr>
          <a:xfrm>
            <a:off x="2190749" y="1436131"/>
            <a:ext cx="7810500" cy="1123950"/>
          </a:xfrm>
          <a:prstGeom prst="rect">
            <a:avLst/>
          </a:prstGeom>
        </p:spPr>
      </p:pic>
      <p:pic>
        <p:nvPicPr>
          <p:cNvPr id="5" name="图片 4">
            <a:extLst>
              <a:ext uri="{FF2B5EF4-FFF2-40B4-BE49-F238E27FC236}">
                <a16:creationId xmlns:a16="http://schemas.microsoft.com/office/drawing/2014/main" id="{B91AFF66-7B7D-32D2-EA44-F6D4B7C3A5FC}"/>
              </a:ext>
            </a:extLst>
          </p:cNvPr>
          <p:cNvPicPr>
            <a:picLocks noChangeAspect="1"/>
          </p:cNvPicPr>
          <p:nvPr/>
        </p:nvPicPr>
        <p:blipFill>
          <a:blip r:embed="rId6"/>
          <a:stretch>
            <a:fillRect/>
          </a:stretch>
        </p:blipFill>
        <p:spPr>
          <a:xfrm>
            <a:off x="1955999" y="2598164"/>
            <a:ext cx="8280000" cy="3693382"/>
          </a:xfrm>
          <a:prstGeom prst="rect">
            <a:avLst/>
          </a:prstGeom>
        </p:spPr>
      </p:pic>
    </p:spTree>
    <p:extLst>
      <p:ext uri="{BB962C8B-B14F-4D97-AF65-F5344CB8AC3E}">
        <p14:creationId xmlns:p14="http://schemas.microsoft.com/office/powerpoint/2010/main" val="2369405789"/>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C2BE5F-0D48-ADA5-6B87-D00B482CCCBE}"/>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0BE22521-D8FF-B145-57BB-43730CDD9226}"/>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5512C87F-406D-3FEF-FFA5-DA366D40BE5B}"/>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22D0A05D-9EDD-AAEF-34CE-271C7D24D65A}"/>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0C827534-B273-05C2-E3C2-51BD20B38320}"/>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6892CDD4-BB7B-9525-E574-125415B9D876}"/>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1CEAC6B4-CAD0-0F81-1869-B20BD97D940A}"/>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3" name="文本框 2">
            <a:extLst>
              <a:ext uri="{FF2B5EF4-FFF2-40B4-BE49-F238E27FC236}">
                <a16:creationId xmlns:a16="http://schemas.microsoft.com/office/drawing/2014/main" id="{64CDD1AC-9BA7-885A-EF84-BA2ECF380738}"/>
              </a:ext>
            </a:extLst>
          </p:cNvPr>
          <p:cNvSpPr txBox="1"/>
          <p:nvPr/>
        </p:nvSpPr>
        <p:spPr>
          <a:xfrm>
            <a:off x="555480" y="908869"/>
            <a:ext cx="554052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solidFill>
                  <a:srgbClr val="0174AB"/>
                </a:solidFill>
                <a:latin typeface="Arial" panose="020B0604020202020204" pitchFamily="34" charset="0"/>
                <a:ea typeface="等线" panose="02010600030101010101" pitchFamily="2" charset="-122"/>
                <a:cs typeface="Arial" panose="020B0604020202020204" pitchFamily="34" charset="0"/>
              </a:rPr>
              <a:t>ABLATION STUDIES</a:t>
            </a:r>
            <a:endParaRPr lang="zh-CN" altLang="en-US" sz="2000" b="1" dirty="0">
              <a:solidFill>
                <a:srgbClr val="0174AB"/>
              </a:solidFill>
              <a:latin typeface="Arial" panose="020B0604020202020204" pitchFamily="34" charset="0"/>
              <a:ea typeface="等线" panose="02010600030101010101" pitchFamily="2" charset="-122"/>
              <a:cs typeface="Arial" panose="020B0604020202020204" pitchFamily="34" charset="0"/>
            </a:endParaRPr>
          </a:p>
        </p:txBody>
      </p:sp>
      <p:sp>
        <p:nvSpPr>
          <p:cNvPr id="2" name="文本框 1">
            <a:extLst>
              <a:ext uri="{FF2B5EF4-FFF2-40B4-BE49-F238E27FC236}">
                <a16:creationId xmlns:a16="http://schemas.microsoft.com/office/drawing/2014/main" id="{8F593435-467C-587E-0E4F-777AE5792358}"/>
              </a:ext>
            </a:extLst>
          </p:cNvPr>
          <p:cNvSpPr txBox="1"/>
          <p:nvPr/>
        </p:nvSpPr>
        <p:spPr>
          <a:xfrm>
            <a:off x="555480" y="1372890"/>
            <a:ext cx="784452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latin typeface="Arial" panose="020B0604020202020204" pitchFamily="34" charset="0"/>
                <a:ea typeface="等线" panose="02010600030101010101" pitchFamily="2" charset="-122"/>
                <a:cs typeface="Arial" panose="020B0604020202020204" pitchFamily="34" charset="0"/>
              </a:rPr>
              <a:t>H.1 DIFFERENT RANGES OF DATA AUGMENTATION</a:t>
            </a:r>
            <a:endParaRPr lang="zh-CN" altLang="en-US" sz="2000" b="1" dirty="0">
              <a:latin typeface="Arial" panose="020B0604020202020204" pitchFamily="34" charset="0"/>
              <a:ea typeface="等线" panose="02010600030101010101" pitchFamily="2" charset="-122"/>
              <a:cs typeface="Arial" panose="020B0604020202020204" pitchFamily="34" charset="0"/>
            </a:endParaRPr>
          </a:p>
        </p:txBody>
      </p:sp>
      <p:pic>
        <p:nvPicPr>
          <p:cNvPr id="8" name="图片 7">
            <a:extLst>
              <a:ext uri="{FF2B5EF4-FFF2-40B4-BE49-F238E27FC236}">
                <a16:creationId xmlns:a16="http://schemas.microsoft.com/office/drawing/2014/main" id="{7F9B6745-9CA9-A73E-DB2B-66293B03280E}"/>
              </a:ext>
            </a:extLst>
          </p:cNvPr>
          <p:cNvPicPr>
            <a:picLocks noChangeAspect="1"/>
          </p:cNvPicPr>
          <p:nvPr/>
        </p:nvPicPr>
        <p:blipFill>
          <a:blip r:embed="rId5"/>
          <a:stretch>
            <a:fillRect/>
          </a:stretch>
        </p:blipFill>
        <p:spPr>
          <a:xfrm>
            <a:off x="1236000" y="2243733"/>
            <a:ext cx="9720000" cy="3650927"/>
          </a:xfrm>
          <a:prstGeom prst="rect">
            <a:avLst/>
          </a:prstGeom>
        </p:spPr>
      </p:pic>
    </p:spTree>
    <p:extLst>
      <p:ext uri="{BB962C8B-B14F-4D97-AF65-F5344CB8AC3E}">
        <p14:creationId xmlns:p14="http://schemas.microsoft.com/office/powerpoint/2010/main" val="565908716"/>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2AAB80-A92B-905C-46F2-B541BC08451E}"/>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6D7F477C-3618-478D-2ECB-0E88CBD51734}"/>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D9114FBE-F5A7-0AC0-B5FC-6AD629090025}"/>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9E5216BD-7332-CBD6-9390-CA1E4AF56F1D}"/>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DCC85FCA-D2CD-1AEF-0A20-963173142053}"/>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8101AA4C-128C-7D30-8691-76B5C4052D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6C2D3EBE-A923-9158-E14B-BCAB0115A4A4}"/>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2" name="文本框 1">
            <a:extLst>
              <a:ext uri="{FF2B5EF4-FFF2-40B4-BE49-F238E27FC236}">
                <a16:creationId xmlns:a16="http://schemas.microsoft.com/office/drawing/2014/main" id="{80427375-A5F3-E3BA-5E7A-2C9C6D0CC70E}"/>
              </a:ext>
            </a:extLst>
          </p:cNvPr>
          <p:cNvSpPr txBox="1"/>
          <p:nvPr/>
        </p:nvSpPr>
        <p:spPr>
          <a:xfrm>
            <a:off x="555480" y="1372890"/>
            <a:ext cx="784452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latin typeface="Arial" panose="020B0604020202020204" pitchFamily="34" charset="0"/>
                <a:ea typeface="等线" panose="02010600030101010101" pitchFamily="2" charset="-122"/>
                <a:cs typeface="Arial" panose="020B0604020202020204" pitchFamily="34" charset="0"/>
              </a:rPr>
              <a:t>H.2 EFFECT OF β</a:t>
            </a:r>
            <a:endParaRPr lang="zh-CN" altLang="en-US" sz="2000" b="1" dirty="0">
              <a:latin typeface="Arial" panose="020B0604020202020204" pitchFamily="34" charset="0"/>
              <a:ea typeface="等线" panose="02010600030101010101" pitchFamily="2" charset="-122"/>
              <a:cs typeface="Arial" panose="020B0604020202020204" pitchFamily="34" charset="0"/>
            </a:endParaRPr>
          </a:p>
        </p:txBody>
      </p:sp>
      <p:pic>
        <p:nvPicPr>
          <p:cNvPr id="4" name="图片 3">
            <a:extLst>
              <a:ext uri="{FF2B5EF4-FFF2-40B4-BE49-F238E27FC236}">
                <a16:creationId xmlns:a16="http://schemas.microsoft.com/office/drawing/2014/main" id="{78948A91-345D-3A62-A941-5438B188F305}"/>
              </a:ext>
            </a:extLst>
          </p:cNvPr>
          <p:cNvPicPr>
            <a:picLocks noChangeAspect="1"/>
          </p:cNvPicPr>
          <p:nvPr/>
        </p:nvPicPr>
        <p:blipFill>
          <a:blip r:embed="rId5"/>
          <a:stretch>
            <a:fillRect/>
          </a:stretch>
        </p:blipFill>
        <p:spPr>
          <a:xfrm>
            <a:off x="1236000" y="2061000"/>
            <a:ext cx="9720000" cy="3951699"/>
          </a:xfrm>
          <a:prstGeom prst="rect">
            <a:avLst/>
          </a:prstGeom>
        </p:spPr>
      </p:pic>
    </p:spTree>
    <p:extLst>
      <p:ext uri="{BB962C8B-B14F-4D97-AF65-F5344CB8AC3E}">
        <p14:creationId xmlns:p14="http://schemas.microsoft.com/office/powerpoint/2010/main" val="2387691473"/>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59</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59</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453788215"/>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p:sp>
        <p:nvSpPr>
          <p:cNvPr id="8" name="文本框 7"/>
          <p:cNvSpPr txBox="1"/>
          <p:nvPr/>
        </p:nvSpPr>
        <p:spPr>
          <a:xfrm>
            <a:off x="300000" y="1125000"/>
            <a:ext cx="11592000" cy="4613058"/>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Multi-view IB for accurate representation learning in a supervised fashion</a:t>
            </a:r>
            <a:endParaRPr lang="en-US" altLang="zh-CN" sz="1800" b="1"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50000"/>
              </a:lnSpc>
            </a:pPr>
            <a:r>
              <a:rPr lang="en-US" altLang="zh-CN" dirty="0">
                <a:latin typeface="Times New Roman" panose="02020603050405020304" pitchFamily="18" charset="0"/>
                <a:cs typeface="Times New Roman" panose="02020603050405020304" pitchFamily="18" charset="0"/>
              </a:rPr>
              <a:t>This study proposes a supervised multi-view learning framework based on the information bottleneck principle to filter out irrelevant and noisy information from multiple views and learn an accurate joint representation.</a:t>
            </a:r>
            <a:endParaRPr lang="en-US" altLang="zh-CN" sz="1800" b="1" dirty="0">
              <a:latin typeface="Times New Roman" panose="02020603050405020304" pitchFamily="18" charset="0"/>
              <a:ea typeface="微软雅黑" panose="020B0503020204020204" charset="-122"/>
              <a:cs typeface="Times New Roman" panose="02020603050405020304" pitchFamily="18" charset="0"/>
            </a:endParaRP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Challenge</a:t>
            </a:r>
          </a:p>
          <a:p>
            <a:pPr indent="457200">
              <a:lnSpc>
                <a:spcPct val="150000"/>
              </a:lnSpc>
            </a:pPr>
            <a:r>
              <a:rPr lang="en-US" altLang="zh-CN" b="1" dirty="0">
                <a:latin typeface="Times New Roman" panose="02020603050405020304" pitchFamily="18" charset="0"/>
                <a:ea typeface="微软雅黑" panose="020B0503020204020204" charset="-122"/>
                <a:cs typeface="Times New Roman" panose="02020603050405020304" pitchFamily="18" charset="0"/>
              </a:rPr>
              <a:t>1.</a:t>
            </a:r>
            <a:r>
              <a:rPr lang="en-US" altLang="zh-CN" dirty="0">
                <a:latin typeface="Times New Roman" panose="02020603050405020304" pitchFamily="18" charset="0"/>
                <a:cs typeface="Times New Roman" panose="02020603050405020304" pitchFamily="18" charset="0"/>
              </a:rPr>
              <a:t>The relationships between different views are often complicated and nonlinear.</a:t>
            </a:r>
          </a:p>
          <a:p>
            <a:pPr indent="457200">
              <a:lnSpc>
                <a:spcPct val="150000"/>
              </a:lnSpc>
            </a:pPr>
            <a:r>
              <a:rPr lang="en-US" altLang="zh-CN" b="1" dirty="0">
                <a:latin typeface="Times New Roman" panose="02020603050405020304" pitchFamily="18" charset="0"/>
                <a:ea typeface="微软雅黑" panose="020B0503020204020204" charset="-122"/>
                <a:cs typeface="Times New Roman" panose="02020603050405020304" pitchFamily="18" charset="0"/>
              </a:rPr>
              <a:t>2.</a:t>
            </a:r>
            <a:r>
              <a:rPr lang="en-US" altLang="zh-CN" dirty="0">
                <a:latin typeface="Times New Roman" panose="02020603050405020304" pitchFamily="18" charset="0"/>
                <a:cs typeface="Times New Roman" panose="02020603050405020304" pitchFamily="18" charset="0"/>
              </a:rPr>
              <a:t>Computing mutual information requires estimation of the posterior distribution, which is computationally intractable when the model is complicated.</a:t>
            </a:r>
          </a:p>
          <a:p>
            <a:pPr marL="285750" indent="-285750">
              <a:lnSpc>
                <a:spcPct val="150000"/>
              </a:lnSpc>
              <a:buFont typeface="Arial" panose="020B0604020202020204" pitchFamily="34" charset="0"/>
              <a:buChar char="•"/>
            </a:pPr>
            <a:r>
              <a:rPr lang="en-US" altLang="zh-CN" sz="1800" b="1" dirty="0">
                <a:latin typeface="Times New Roman" panose="02020603050405020304" pitchFamily="18" charset="0"/>
                <a:ea typeface="微软雅黑" panose="020B0503020204020204" charset="-122"/>
                <a:cs typeface="Times New Roman" panose="02020603050405020304" pitchFamily="18" charset="0"/>
              </a:rPr>
              <a:t>Method</a:t>
            </a:r>
          </a:p>
          <a:p>
            <a:pPr indent="457200"/>
            <a:r>
              <a:rPr lang="en-US" altLang="zh-CN" dirty="0">
                <a:latin typeface="Times New Roman" panose="02020603050405020304" pitchFamily="18" charset="0"/>
                <a:cs typeface="Times New Roman" panose="02020603050405020304" pitchFamily="18" charset="0"/>
              </a:rPr>
              <a:t>The method maximizes the mutual information between the labels and the learned joint representation while minimizing the mutual information between the learned latent representation of each view and the original data representation.</a:t>
            </a:r>
          </a:p>
          <a:p>
            <a:pPr indent="457200">
              <a:lnSpc>
                <a:spcPct val="150000"/>
              </a:lnSpc>
            </a:pPr>
            <a:r>
              <a:rPr lang="en-US" altLang="zh-CN" dirty="0">
                <a:latin typeface="Times New Roman" panose="02020603050405020304" pitchFamily="18" charset="0"/>
                <a:cs typeface="Times New Roman" panose="02020603050405020304" pitchFamily="18" charset="0"/>
              </a:rPr>
              <a:t>The method employs the variational inference method to efficiently solve the optimization problem.</a:t>
            </a:r>
            <a:endParaRPr lang="en-US" altLang="zh-CN" b="1" dirty="0">
              <a:latin typeface="Times New Roman" panose="02020603050405020304" pitchFamily="18" charset="0"/>
              <a:ea typeface="微软雅黑" panose="020B0503020204020204" charset="-122"/>
              <a:cs typeface="Times New Roman" panose="02020603050405020304" pitchFamily="18" charset="0"/>
            </a:endParaRPr>
          </a:p>
        </p:txBody>
      </p:sp>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a:t>
            </a:fld>
            <a:endParaRPr lang="zh-HK" altLang="en-US" sz="1600" dirty="0">
              <a:solidFill>
                <a:schemeClr val="bg1"/>
              </a:solidFill>
            </a:endParaRPr>
          </a:p>
        </p:txBody>
      </p:sp>
    </p:spTree>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Future Work</a:t>
            </a:r>
          </a:p>
        </p:txBody>
      </p:sp>
      <p:sp>
        <p:nvSpPr>
          <p:cNvPr id="2" name="矩形 1">
            <a:extLst>
              <a:ext uri="{FF2B5EF4-FFF2-40B4-BE49-F238E27FC236}">
                <a16:creationId xmlns:a16="http://schemas.microsoft.com/office/drawing/2014/main" id="{217CA8A0-117C-ECF6-3E56-C80BB0734895}"/>
              </a:ext>
            </a:extLst>
          </p:cNvPr>
          <p:cNvSpPr/>
          <p:nvPr/>
        </p:nvSpPr>
        <p:spPr>
          <a:xfrm>
            <a:off x="264000" y="980999"/>
            <a:ext cx="11736000" cy="3229939"/>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6BE54D1B-3B26-96E9-3CE6-D7F690791509}"/>
              </a:ext>
            </a:extLst>
          </p:cNvPr>
          <p:cNvSpPr/>
          <p:nvPr/>
        </p:nvSpPr>
        <p:spPr>
          <a:xfrm>
            <a:off x="631210" y="752888"/>
            <a:ext cx="1864789" cy="516112"/>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Contributions</a:t>
            </a:r>
          </a:p>
        </p:txBody>
      </p:sp>
      <p:sp>
        <p:nvSpPr>
          <p:cNvPr id="14" name="文本框 13">
            <a:extLst>
              <a:ext uri="{FF2B5EF4-FFF2-40B4-BE49-F238E27FC236}">
                <a16:creationId xmlns:a16="http://schemas.microsoft.com/office/drawing/2014/main" id="{2DB8B6C8-30C2-5C92-FEC7-B03CAA2CB12B}"/>
              </a:ext>
            </a:extLst>
          </p:cNvPr>
          <p:cNvSpPr txBox="1"/>
          <p:nvPr/>
        </p:nvSpPr>
        <p:spPr>
          <a:xfrm>
            <a:off x="264001" y="1232012"/>
            <a:ext cx="11910170" cy="2951064"/>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The authors extend the information bottleneck principle to the unsupervised multi-view setting and provide a rigorous theoretical analysis of its application.</a:t>
            </a:r>
          </a:p>
          <a:p>
            <a:pPr>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The authors define a new model that empirically leads to state-of-the-art results in the low-label setting on two standard multi-view datasets, Sketchy and MIR-Flickr.</a:t>
            </a:r>
          </a:p>
          <a:p>
            <a:pPr>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.By exploiting data augmentation techniques, the author empirically show that the representations learned by the model in single-view settings are more robust than existing unsupervised representation learning methods, connecting our theory to the choice of augmentation strategy. </a:t>
            </a:r>
          </a:p>
        </p:txBody>
      </p:sp>
      <p:grpSp>
        <p:nvGrpSpPr>
          <p:cNvPr id="20" name="组合 19">
            <a:extLst>
              <a:ext uri="{FF2B5EF4-FFF2-40B4-BE49-F238E27FC236}">
                <a16:creationId xmlns:a16="http://schemas.microsoft.com/office/drawing/2014/main" id="{9989C16C-EBA7-3EA7-32F2-46CAA12CC5D8}"/>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8D450375-0972-524A-0970-BB04647BFC5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68A0CC05-1CE4-DBC0-2306-1BCFD0C6DAE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707D6DD2-8B0A-7214-1CE8-1F0C7BEBEE7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60</a:t>
            </a:fld>
            <a:endParaRPr lang="zh-HK" altLang="en-US" sz="1600" dirty="0">
              <a:solidFill>
                <a:schemeClr val="bg1"/>
              </a:solidFill>
            </a:endParaRPr>
          </a:p>
        </p:txBody>
      </p:sp>
      <p:sp>
        <p:nvSpPr>
          <p:cNvPr id="11" name="矩形 10">
            <a:extLst>
              <a:ext uri="{FF2B5EF4-FFF2-40B4-BE49-F238E27FC236}">
                <a16:creationId xmlns:a16="http://schemas.microsoft.com/office/drawing/2014/main" id="{6B686D3A-F56B-4484-81D8-BA1EEE525919}"/>
              </a:ext>
            </a:extLst>
          </p:cNvPr>
          <p:cNvSpPr/>
          <p:nvPr/>
        </p:nvSpPr>
        <p:spPr>
          <a:xfrm>
            <a:off x="264000" y="4386978"/>
            <a:ext cx="11736000" cy="2066022"/>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2" name="矩形 11">
            <a:extLst>
              <a:ext uri="{FF2B5EF4-FFF2-40B4-BE49-F238E27FC236}">
                <a16:creationId xmlns:a16="http://schemas.microsoft.com/office/drawing/2014/main" id="{9BCC986A-0D17-4499-A947-4708B2FD3D2A}"/>
              </a:ext>
            </a:extLst>
          </p:cNvPr>
          <p:cNvSpPr/>
          <p:nvPr/>
        </p:nvSpPr>
        <p:spPr>
          <a:xfrm>
            <a:off x="579641" y="4113841"/>
            <a:ext cx="1864788" cy="516112"/>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Future Work</a:t>
            </a:r>
          </a:p>
        </p:txBody>
      </p:sp>
      <p:sp>
        <p:nvSpPr>
          <p:cNvPr id="13" name="文本框 12">
            <a:extLst>
              <a:ext uri="{FF2B5EF4-FFF2-40B4-BE49-F238E27FC236}">
                <a16:creationId xmlns:a16="http://schemas.microsoft.com/office/drawing/2014/main" id="{4F54DA88-8DA8-4FD5-87E6-0EE5C3D14824}"/>
              </a:ext>
            </a:extLst>
          </p:cNvPr>
          <p:cNvSpPr txBox="1"/>
          <p:nvPr/>
        </p:nvSpPr>
        <p:spPr>
          <a:xfrm>
            <a:off x="407994" y="4314641"/>
            <a:ext cx="11520006" cy="2120068"/>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nSpc>
                <a:spcPct val="150000"/>
              </a:lnSpc>
              <a:buFont typeface="+mj-lt"/>
              <a:buAutoNum type="arabicPeriod"/>
            </a:pPr>
            <a:endParaRPr lang="en-US" altLang="zh-CN" dirty="0">
              <a:latin typeface="Times New Roman" panose="02020603050405020304" pitchFamily="18" charset="0"/>
              <a:cs typeface="Times New Roman" panose="02020603050405020304" pitchFamily="18" charset="0"/>
            </a:endParaRPr>
          </a:p>
          <a:p>
            <a:pPr>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Extension to More Than Two Views: The authors aim to explore extending the mutual redundancy condition to more than two views.</a:t>
            </a:r>
          </a:p>
          <a:p>
            <a:pPr>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Role of Data Augmentation: The authors plan to investigate how different data augmentation techniques can align with the IB principle and enhance invariant neural networks, leveraging known symmetries and data structures.</a:t>
            </a:r>
          </a:p>
        </p:txBody>
      </p:sp>
    </p:spTree>
    <p:extLst>
      <p:ext uri="{BB962C8B-B14F-4D97-AF65-F5344CB8AC3E}">
        <p14:creationId xmlns:p14="http://schemas.microsoft.com/office/powerpoint/2010/main" val="4239229299"/>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C69A047-7161-357A-920A-11F92FECB093}"/>
              </a:ext>
            </a:extLst>
          </p:cNvPr>
          <p:cNvGrpSpPr/>
          <p:nvPr/>
        </p:nvGrpSpPr>
        <p:grpSpPr>
          <a:xfrm>
            <a:off x="-15419" y="1943451"/>
            <a:ext cx="12734488" cy="2045019"/>
            <a:chOff x="1522095" y="1960245"/>
            <a:chExt cx="9517460"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1746588" y="2425981"/>
              <a:ext cx="8771214" cy="658835"/>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Multi-View Information-Bottleneck Representation Learning</a:t>
              </a:r>
            </a:p>
          </p:txBody>
        </p:sp>
        <p:sp>
          <p:nvSpPr>
            <p:cNvPr id="3" name="文本框 2"/>
            <p:cNvSpPr txBox="1"/>
            <p:nvPr/>
          </p:nvSpPr>
          <p:spPr>
            <a:xfrm>
              <a:off x="1677115" y="3418672"/>
              <a:ext cx="9362440" cy="338554"/>
            </a:xfrm>
            <a:prstGeom prst="rect">
              <a:avLst/>
            </a:prstGeom>
            <a:noFill/>
          </p:spPr>
          <p:txBody>
            <a:bodyPr wrap="square" rtlCol="0">
              <a:spAutoFit/>
            </a:bodyPr>
            <a:lstStyle/>
            <a:p>
              <a:r>
                <a:rPr lang="en-US" altLang="zh-CN" sz="1600" dirty="0" err="1">
                  <a:solidFill>
                    <a:schemeClr val="bg1"/>
                  </a:solidFill>
                  <a:latin typeface="Arial" panose="020B0604020202020204" pitchFamily="34" charset="0"/>
                  <a:cs typeface="Arial" panose="020B0604020202020204" pitchFamily="34" charset="0"/>
                </a:rPr>
                <a:t>Zhibin</a:t>
              </a:r>
              <a:r>
                <a:rPr lang="en-US" altLang="zh-CN" sz="1600" dirty="0">
                  <a:solidFill>
                    <a:schemeClr val="bg1"/>
                  </a:solidFill>
                  <a:latin typeface="Arial" panose="020B0604020202020204" pitchFamily="34" charset="0"/>
                  <a:cs typeface="Arial" panose="020B0604020202020204" pitchFamily="34" charset="0"/>
                </a:rPr>
                <a:t> Wan, </a:t>
              </a:r>
              <a:r>
                <a:rPr lang="en-US" altLang="zh-CN" sz="1600" dirty="0" err="1">
                  <a:solidFill>
                    <a:schemeClr val="bg1"/>
                  </a:solidFill>
                  <a:latin typeface="Arial" panose="020B0604020202020204" pitchFamily="34" charset="0"/>
                  <a:cs typeface="Arial" panose="020B0604020202020204" pitchFamily="34" charset="0"/>
                </a:rPr>
                <a:t>Changqing</a:t>
              </a:r>
              <a:r>
                <a:rPr lang="en-US" altLang="zh-CN" sz="1600" dirty="0">
                  <a:solidFill>
                    <a:schemeClr val="bg1"/>
                  </a:solidFill>
                  <a:latin typeface="Arial" panose="020B0604020202020204" pitchFamily="34" charset="0"/>
                  <a:cs typeface="Arial" panose="020B0604020202020204" pitchFamily="34" charset="0"/>
                </a:rPr>
                <a:t> Zhang, </a:t>
              </a:r>
              <a:r>
                <a:rPr lang="en-US" altLang="zh-CN" sz="1600" dirty="0" err="1">
                  <a:solidFill>
                    <a:schemeClr val="bg1"/>
                  </a:solidFill>
                  <a:latin typeface="Arial" panose="020B0604020202020204" pitchFamily="34" charset="0"/>
                  <a:cs typeface="Arial" panose="020B0604020202020204" pitchFamily="34" charset="0"/>
                </a:rPr>
                <a:t>Pengfei</a:t>
              </a:r>
              <a:r>
                <a:rPr lang="en-US" altLang="zh-CN" sz="1600" dirty="0">
                  <a:solidFill>
                    <a:schemeClr val="bg1"/>
                  </a:solidFill>
                  <a:latin typeface="Arial" panose="020B0604020202020204" pitchFamily="34" charset="0"/>
                  <a:cs typeface="Arial" panose="020B0604020202020204" pitchFamily="34" charset="0"/>
                </a:rPr>
                <a:t> Zhu, and </a:t>
              </a:r>
              <a:r>
                <a:rPr lang="en-US" altLang="zh-CN" sz="1600" dirty="0" err="1">
                  <a:solidFill>
                    <a:schemeClr val="bg1"/>
                  </a:solidFill>
                  <a:latin typeface="Arial" panose="020B0604020202020204" pitchFamily="34" charset="0"/>
                  <a:cs typeface="Arial" panose="020B0604020202020204" pitchFamily="34" charset="0"/>
                </a:rPr>
                <a:t>Qinghua</a:t>
              </a:r>
              <a:r>
                <a:rPr lang="en-US" altLang="zh-CN" sz="1600" dirty="0">
                  <a:solidFill>
                    <a:schemeClr val="bg1"/>
                  </a:solidFill>
                  <a:latin typeface="Arial" panose="020B0604020202020204" pitchFamily="34" charset="0"/>
                  <a:cs typeface="Arial" panose="020B0604020202020204" pitchFamily="34" charset="0"/>
                </a:rPr>
                <a:t> Hu</a:t>
              </a: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4</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61</a:t>
            </a:fld>
            <a:endParaRPr lang="zh-HK" altLang="en-US" sz="1600" dirty="0">
              <a:solidFill>
                <a:schemeClr val="bg1"/>
              </a:solidFill>
            </a:endParaRPr>
          </a:p>
        </p:txBody>
      </p:sp>
      <p:grpSp>
        <p:nvGrpSpPr>
          <p:cNvPr id="10" name="组合 9">
            <a:extLst>
              <a:ext uri="{FF2B5EF4-FFF2-40B4-BE49-F238E27FC236}">
                <a16:creationId xmlns:a16="http://schemas.microsoft.com/office/drawing/2014/main" id="{E50E8C58-5E22-E973-1AF0-858B91D24D19}"/>
              </a:ext>
            </a:extLst>
          </p:cNvPr>
          <p:cNvGrpSpPr/>
          <p:nvPr/>
        </p:nvGrpSpPr>
        <p:grpSpPr>
          <a:xfrm>
            <a:off x="351876" y="4596014"/>
            <a:ext cx="9128125" cy="872490"/>
            <a:chOff x="623" y="7327"/>
            <a:chExt cx="14375" cy="1374"/>
          </a:xfrm>
        </p:grpSpPr>
        <p:sp>
          <p:nvSpPr>
            <p:cNvPr id="12" name="文本框 11">
              <a:extLst>
                <a:ext uri="{FF2B5EF4-FFF2-40B4-BE49-F238E27FC236}">
                  <a16:creationId xmlns:a16="http://schemas.microsoft.com/office/drawing/2014/main" id="{25AA1785-356E-A345-26B6-65F2DB228454}"/>
                </a:ext>
              </a:extLst>
            </p:cNvPr>
            <p:cNvSpPr txBox="1"/>
            <p:nvPr/>
          </p:nvSpPr>
          <p:spPr>
            <a:xfrm>
              <a:off x="623" y="7327"/>
              <a:ext cx="14375" cy="582"/>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in:</a:t>
              </a:r>
              <a:r>
                <a:rPr lang="en-US" altLang="zh-CN" dirty="0">
                  <a:latin typeface="Arial" panose="020B0604020202020204" pitchFamily="34" charset="0"/>
                  <a:cs typeface="Arial" panose="020B0604020202020204" pitchFamily="34" charset="0"/>
                </a:rPr>
                <a:t> Proceedings of the AAAI Conference on Artificial Intelligence</a:t>
              </a:r>
            </a:p>
          </p:txBody>
        </p:sp>
        <p:sp>
          <p:nvSpPr>
            <p:cNvPr id="14" name="文本框 13">
              <a:extLst>
                <a:ext uri="{FF2B5EF4-FFF2-40B4-BE49-F238E27FC236}">
                  <a16:creationId xmlns:a16="http://schemas.microsoft.com/office/drawing/2014/main" id="{3353C333-422A-A3D7-B5FA-25EA90FF33A1}"/>
                </a:ext>
              </a:extLst>
            </p:cNvPr>
            <p:cNvSpPr txBox="1"/>
            <p:nvPr/>
          </p:nvSpPr>
          <p:spPr>
            <a:xfrm>
              <a:off x="623" y="8121"/>
              <a:ext cx="9184"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18 May 2021</a:t>
              </a:r>
            </a:p>
          </p:txBody>
        </p:sp>
      </p:grpSp>
      <p:pic>
        <p:nvPicPr>
          <p:cNvPr id="15" name="图片 14">
            <a:extLst>
              <a:ext uri="{FF2B5EF4-FFF2-40B4-BE49-F238E27FC236}">
                <a16:creationId xmlns:a16="http://schemas.microsoft.com/office/drawing/2014/main" id="{18F6B5B1-2548-227F-08E7-8F0A00996F3D}"/>
              </a:ext>
            </a:extLst>
          </p:cNvPr>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89684072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62</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1257160778"/>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63</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307980989"/>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p:sp>
        <p:nvSpPr>
          <p:cNvPr id="8" name="文本框 7"/>
          <p:cNvSpPr txBox="1"/>
          <p:nvPr/>
        </p:nvSpPr>
        <p:spPr>
          <a:xfrm>
            <a:off x="128446" y="705236"/>
            <a:ext cx="11661725" cy="5859553"/>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sym typeface="+mn-ea"/>
              </a:rPr>
              <a:t>Collaborative multi-view IB for flexible unsupervised representation learning</a:t>
            </a:r>
            <a:endParaRPr lang="en-US" altLang="zh-CN" b="1"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50000"/>
              </a:lnSpc>
            </a:pPr>
            <a:r>
              <a:rPr lang="en-US" altLang="zh-CN" dirty="0">
                <a:latin typeface="Times New Roman" panose="02020603050405020304" pitchFamily="18" charset="0"/>
                <a:cs typeface="Times New Roman" panose="02020603050405020304" pitchFamily="18" charset="0"/>
              </a:rPr>
              <a:t>This paper proposes a novel and flexible unsupervised multi-view  representation learning model termed Collaborative Multi-View Information Bottleneck Networks (CMIB-Nets), which comprehensively explores the common latent structure and the view-specific intrinsic information, and discards the superfluous information in the data.</a:t>
            </a:r>
            <a:endParaRPr lang="en-US" altLang="zh-CN" b="1"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Challenge</a:t>
            </a:r>
          </a:p>
          <a:p>
            <a:pPr indent="457200">
              <a:lnSpc>
                <a:spcPct val="150000"/>
              </a:lnSpc>
            </a:pPr>
            <a:r>
              <a:rPr lang="en-US" altLang="zh-CN" dirty="0">
                <a:latin typeface="Times New Roman" panose="02020603050405020304" pitchFamily="18" charset="0"/>
                <a:cs typeface="Times New Roman" panose="02020603050405020304" pitchFamily="18" charset="0"/>
              </a:rPr>
              <a:t>It is a long term challenge to jointly exploit the view-specific information of each view and the complex relationships among different views under the context of multi-view representation learning.</a:t>
            </a:r>
          </a:p>
          <a:p>
            <a:pPr indent="457200">
              <a:lnSpc>
                <a:spcPct val="150000"/>
              </a:lnSpc>
            </a:pPr>
            <a:r>
              <a:rPr lang="en-US" altLang="zh-CN" dirty="0">
                <a:latin typeface="Times New Roman" panose="02020603050405020304" pitchFamily="18" charset="0"/>
                <a:cs typeface="Times New Roman" panose="02020603050405020304" pitchFamily="18" charset="0"/>
              </a:rPr>
              <a:t>Mutual information is computationally intractable.</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Method</a:t>
            </a:r>
          </a:p>
          <a:p>
            <a:pPr lvl="1">
              <a:lnSpc>
                <a:spcPct val="150000"/>
              </a:lnSpc>
            </a:pPr>
            <a:r>
              <a:rPr lang="en-US" altLang="zh-CN" dirty="0">
                <a:latin typeface="Times New Roman" panose="02020603050405020304" pitchFamily="18" charset="0"/>
                <a:cs typeface="Times New Roman" panose="02020603050405020304" pitchFamily="18" charset="0"/>
              </a:rPr>
              <a:t>Maximizing the mutual information between multi-view information-bottleneck representation and shared representation (</a:t>
            </a:r>
            <a:r>
              <a:rPr lang="en-US" altLang="zh-CN" b="1" dirty="0">
                <a:latin typeface="Times New Roman" panose="02020603050405020304" pitchFamily="18" charset="0"/>
                <a:cs typeface="Times New Roman" panose="02020603050405020304" pitchFamily="18" charset="0"/>
              </a:rPr>
              <a:t>learning the common structure</a:t>
            </a:r>
            <a:r>
              <a:rPr lang="en-US" altLang="zh-CN" dirty="0">
                <a:latin typeface="Times New Roman" panose="02020603050405020304" pitchFamily="18" charset="0"/>
                <a:cs typeface="Times New Roman" panose="02020603050405020304" pitchFamily="18" charset="0"/>
              </a:rPr>
              <a:t>), while at the same time maximizing the mutual information between multi-view information-bottleneck representation and view-specific representations (</a:t>
            </a:r>
            <a:r>
              <a:rPr lang="en-US" altLang="zh-CN" b="1" dirty="0">
                <a:latin typeface="Times New Roman" panose="02020603050405020304" pitchFamily="18" charset="0"/>
                <a:cs typeface="Times New Roman" panose="02020603050405020304" pitchFamily="18" charset="0"/>
              </a:rPr>
              <a:t>learning the view-specific information</a:t>
            </a:r>
            <a:r>
              <a:rPr lang="en-US" altLang="zh-CN" dirty="0">
                <a:latin typeface="Times New Roman" panose="02020603050405020304" pitchFamily="18" charset="0"/>
                <a:cs typeface="Times New Roman" panose="02020603050405020304" pitchFamily="18" charset="0"/>
              </a:rPr>
              <a:t>). We also minimize the mutual information between original views and multi-view information-bottleneck representation simultaneously (</a:t>
            </a:r>
            <a:r>
              <a:rPr lang="en-US" altLang="zh-CN" b="1" dirty="0">
                <a:latin typeface="Times New Roman" panose="02020603050405020304" pitchFamily="18" charset="0"/>
                <a:cs typeface="Times New Roman" panose="02020603050405020304" pitchFamily="18" charset="0"/>
              </a:rPr>
              <a:t>compressing data to remove useless information</a:t>
            </a:r>
            <a:r>
              <a:rPr lang="en-US" altLang="zh-CN" dirty="0">
                <a:latin typeface="Times New Roman" panose="02020603050405020304" pitchFamily="18" charset="0"/>
                <a:cs typeface="Times New Roman" panose="02020603050405020304" pitchFamily="18" charset="0"/>
              </a:rPr>
              <a:t>).</a:t>
            </a:r>
          </a:p>
        </p:txBody>
      </p:sp>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64</a:t>
            </a:fld>
            <a:endParaRPr lang="zh-HK" altLang="en-US" sz="1600" dirty="0">
              <a:solidFill>
                <a:schemeClr val="bg1"/>
              </a:solidFill>
            </a:endParaRPr>
          </a:p>
        </p:txBody>
      </p:sp>
    </p:spTree>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65</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029211285"/>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593688-CE9E-F055-588C-1EF4457E7EB6}"/>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E95E5012-9BA9-2E0C-E93D-F48DBF7BB32C}"/>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2A2D23BB-61F4-3C46-4713-3CF73911B2E3}"/>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873B6D5A-8C1E-1CE6-FCCB-8F805503E166}"/>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66</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0778A3B-2F92-EE79-B509-4CD6DC49813B}"/>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C7B4FA78-DD3E-6567-EBB9-7FEB3EF9A615}"/>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7301451D-1B3B-22F1-1C8C-74C5E7C27F1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936B1198-C4F1-10DC-3A45-48E4A9AB144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66</a:t>
            </a:fld>
            <a:endParaRPr lang="zh-HK" altLang="en-US" sz="1600" dirty="0">
              <a:solidFill>
                <a:schemeClr val="bg1"/>
              </a:solidFill>
            </a:endParaRPr>
          </a:p>
        </p:txBody>
      </p:sp>
      <p:pic>
        <p:nvPicPr>
          <p:cNvPr id="2" name="图片 1">
            <a:extLst>
              <a:ext uri="{FF2B5EF4-FFF2-40B4-BE49-F238E27FC236}">
                <a16:creationId xmlns:a16="http://schemas.microsoft.com/office/drawing/2014/main" id="{63F29C0E-8374-E8EA-403C-650E59B162C4}"/>
              </a:ext>
            </a:extLst>
          </p:cNvPr>
          <p:cNvPicPr>
            <a:picLocks noChangeAspect="1"/>
          </p:cNvPicPr>
          <p:nvPr/>
        </p:nvPicPr>
        <p:blipFill>
          <a:blip r:embed="rId3"/>
          <a:stretch>
            <a:fillRect/>
          </a:stretch>
        </p:blipFill>
        <p:spPr>
          <a:xfrm>
            <a:off x="3035999" y="865395"/>
            <a:ext cx="6120000" cy="5542410"/>
          </a:xfrm>
          <a:prstGeom prst="rect">
            <a:avLst/>
          </a:prstGeom>
        </p:spPr>
      </p:pic>
    </p:spTree>
    <p:extLst>
      <p:ext uri="{BB962C8B-B14F-4D97-AF65-F5344CB8AC3E}">
        <p14:creationId xmlns:p14="http://schemas.microsoft.com/office/powerpoint/2010/main" val="1275296130"/>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0371A37B-1061-78A7-9C16-95A39D35E6F5}"/>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67</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67</a:t>
            </a:fld>
            <a:endParaRPr lang="zh-HK" altLang="en-US" sz="1600" dirty="0">
              <a:solidFill>
                <a:schemeClr val="bg1"/>
              </a:solidFill>
            </a:endParaRPr>
          </a:p>
        </p:txBody>
      </p:sp>
      <p:sp>
        <p:nvSpPr>
          <p:cNvPr id="3" name="文本框 2">
            <a:extLst>
              <a:ext uri="{FF2B5EF4-FFF2-40B4-BE49-F238E27FC236}">
                <a16:creationId xmlns:a16="http://schemas.microsoft.com/office/drawing/2014/main" id="{0650CDDF-C250-EF40-D0D6-E2096A51B186}"/>
              </a:ext>
            </a:extLst>
          </p:cNvPr>
          <p:cNvSpPr txBox="1"/>
          <p:nvPr/>
        </p:nvSpPr>
        <p:spPr>
          <a:xfrm>
            <a:off x="492092" y="986592"/>
            <a:ext cx="5747907"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Consistency: Shared Representation</a:t>
            </a:r>
            <a:endParaRPr lang="zh-CN" altLang="en-US" sz="2000" b="1" dirty="0">
              <a:solidFill>
                <a:srgbClr val="0174AB"/>
              </a:solidFill>
              <a:latin typeface="Arial" panose="020B0604020202020204" pitchFamily="34" charset="0"/>
              <a:cs typeface="Arial" panose="020B0604020202020204" pitchFamily="34" charset="0"/>
            </a:endParaRPr>
          </a:p>
        </p:txBody>
      </p:sp>
      <p:pic>
        <p:nvPicPr>
          <p:cNvPr id="5" name="图片 4">
            <a:extLst>
              <a:ext uri="{FF2B5EF4-FFF2-40B4-BE49-F238E27FC236}">
                <a16:creationId xmlns:a16="http://schemas.microsoft.com/office/drawing/2014/main" id="{47693E69-4591-5EA4-4B5E-51715CB83BAB}"/>
              </a:ext>
            </a:extLst>
          </p:cNvPr>
          <p:cNvPicPr>
            <a:picLocks noChangeAspect="1"/>
          </p:cNvPicPr>
          <p:nvPr/>
        </p:nvPicPr>
        <p:blipFill>
          <a:blip r:embed="rId3"/>
          <a:stretch>
            <a:fillRect/>
          </a:stretch>
        </p:blipFill>
        <p:spPr>
          <a:xfrm>
            <a:off x="1163011" y="1416865"/>
            <a:ext cx="4714875" cy="4924425"/>
          </a:xfrm>
          <a:prstGeom prst="rect">
            <a:avLst/>
          </a:prstGeom>
        </p:spPr>
      </p:pic>
      <p:pic>
        <p:nvPicPr>
          <p:cNvPr id="6" name="图片 5">
            <a:extLst>
              <a:ext uri="{FF2B5EF4-FFF2-40B4-BE49-F238E27FC236}">
                <a16:creationId xmlns:a16="http://schemas.microsoft.com/office/drawing/2014/main" id="{4E874B40-4527-AF36-4152-7E2707387F11}"/>
              </a:ext>
            </a:extLst>
          </p:cNvPr>
          <p:cNvPicPr>
            <a:picLocks noChangeAspect="1"/>
          </p:cNvPicPr>
          <p:nvPr/>
        </p:nvPicPr>
        <p:blipFill>
          <a:blip r:embed="rId4"/>
          <a:stretch>
            <a:fillRect/>
          </a:stretch>
        </p:blipFill>
        <p:spPr>
          <a:xfrm>
            <a:off x="6247439" y="769165"/>
            <a:ext cx="4781550" cy="5572125"/>
          </a:xfrm>
          <a:prstGeom prst="rect">
            <a:avLst/>
          </a:prstGeom>
        </p:spPr>
      </p:pic>
    </p:spTree>
    <p:extLst>
      <p:ext uri="{BB962C8B-B14F-4D97-AF65-F5344CB8AC3E}">
        <p14:creationId xmlns:p14="http://schemas.microsoft.com/office/powerpoint/2010/main" val="2820006762"/>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0371A37B-1061-78A7-9C16-95A39D35E6F5}"/>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68</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68</a:t>
            </a:fld>
            <a:endParaRPr lang="zh-HK" altLang="en-US" sz="1600" dirty="0">
              <a:solidFill>
                <a:schemeClr val="bg1"/>
              </a:solidFill>
            </a:endParaRPr>
          </a:p>
        </p:txBody>
      </p:sp>
      <p:sp>
        <p:nvSpPr>
          <p:cNvPr id="3" name="文本框 2">
            <a:extLst>
              <a:ext uri="{FF2B5EF4-FFF2-40B4-BE49-F238E27FC236}">
                <a16:creationId xmlns:a16="http://schemas.microsoft.com/office/drawing/2014/main" id="{596664BD-9FA8-FC62-D8BA-069272018133}"/>
              </a:ext>
            </a:extLst>
          </p:cNvPr>
          <p:cNvSpPr txBox="1"/>
          <p:nvPr/>
        </p:nvSpPr>
        <p:spPr>
          <a:xfrm>
            <a:off x="492092" y="986592"/>
            <a:ext cx="6179908"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Complementarity: View-specific Representation</a:t>
            </a:r>
            <a:endParaRPr lang="zh-CN" altLang="en-US" sz="2000" b="1" dirty="0">
              <a:solidFill>
                <a:srgbClr val="0174AB"/>
              </a:solidFill>
              <a:latin typeface="Arial" panose="020B0604020202020204" pitchFamily="34" charset="0"/>
              <a:cs typeface="Arial" panose="020B0604020202020204" pitchFamily="34" charset="0"/>
            </a:endParaRPr>
          </a:p>
        </p:txBody>
      </p:sp>
      <p:pic>
        <p:nvPicPr>
          <p:cNvPr id="4" name="图片 3">
            <a:extLst>
              <a:ext uri="{FF2B5EF4-FFF2-40B4-BE49-F238E27FC236}">
                <a16:creationId xmlns:a16="http://schemas.microsoft.com/office/drawing/2014/main" id="{8B461078-084E-AF1A-3CC6-5FBCAF357AF6}"/>
              </a:ext>
            </a:extLst>
          </p:cNvPr>
          <p:cNvPicPr>
            <a:picLocks noChangeAspect="1"/>
          </p:cNvPicPr>
          <p:nvPr/>
        </p:nvPicPr>
        <p:blipFill>
          <a:blip r:embed="rId3"/>
          <a:stretch>
            <a:fillRect/>
          </a:stretch>
        </p:blipFill>
        <p:spPr>
          <a:xfrm>
            <a:off x="3500675" y="1283477"/>
            <a:ext cx="5400000" cy="5259600"/>
          </a:xfrm>
          <a:prstGeom prst="rect">
            <a:avLst/>
          </a:prstGeom>
        </p:spPr>
      </p:pic>
    </p:spTree>
    <p:extLst>
      <p:ext uri="{BB962C8B-B14F-4D97-AF65-F5344CB8AC3E}">
        <p14:creationId xmlns:p14="http://schemas.microsoft.com/office/powerpoint/2010/main" val="3414598163"/>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0371A37B-1061-78A7-9C16-95A39D35E6F5}"/>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69</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69</a:t>
            </a:fld>
            <a:endParaRPr lang="zh-HK" altLang="en-US" sz="1600" dirty="0">
              <a:solidFill>
                <a:schemeClr val="bg1"/>
              </a:solidFill>
            </a:endParaRPr>
          </a:p>
        </p:txBody>
      </p:sp>
      <p:sp>
        <p:nvSpPr>
          <p:cNvPr id="3" name="文本框 2">
            <a:extLst>
              <a:ext uri="{FF2B5EF4-FFF2-40B4-BE49-F238E27FC236}">
                <a16:creationId xmlns:a16="http://schemas.microsoft.com/office/drawing/2014/main" id="{AB860B3E-2418-718D-EA17-FB1A46C6FB75}"/>
              </a:ext>
            </a:extLst>
          </p:cNvPr>
          <p:cNvSpPr txBox="1"/>
          <p:nvPr/>
        </p:nvSpPr>
        <p:spPr>
          <a:xfrm>
            <a:off x="492092" y="986592"/>
            <a:ext cx="6179908" cy="40011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Multi-view Information-Bottleneck Representation</a:t>
            </a:r>
            <a:endParaRPr lang="zh-CN" altLang="en-US" sz="2000" b="1" dirty="0">
              <a:solidFill>
                <a:srgbClr val="0174AB"/>
              </a:solidFill>
              <a:latin typeface="Arial" panose="020B0604020202020204" pitchFamily="34" charset="0"/>
              <a:cs typeface="Arial" panose="020B0604020202020204" pitchFamily="34" charset="0"/>
            </a:endParaRPr>
          </a:p>
        </p:txBody>
      </p:sp>
      <p:sp>
        <p:nvSpPr>
          <p:cNvPr id="5" name="文本框 4">
            <a:extLst>
              <a:ext uri="{FF2B5EF4-FFF2-40B4-BE49-F238E27FC236}">
                <a16:creationId xmlns:a16="http://schemas.microsoft.com/office/drawing/2014/main" id="{B5C55FA0-BC71-96D8-946F-36C2C79BE446}"/>
              </a:ext>
            </a:extLst>
          </p:cNvPr>
          <p:cNvSpPr txBox="1"/>
          <p:nvPr/>
        </p:nvSpPr>
        <p:spPr>
          <a:xfrm>
            <a:off x="912000" y="1621133"/>
            <a:ext cx="6126480" cy="369332"/>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The objective is induced as</a:t>
            </a:r>
            <a:endParaRPr lang="zh-CN" altLang="en-US"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7FD07CDF-E858-D430-544F-BCC7F8D101DB}"/>
              </a:ext>
            </a:extLst>
          </p:cNvPr>
          <p:cNvPicPr>
            <a:picLocks noChangeAspect="1"/>
          </p:cNvPicPr>
          <p:nvPr/>
        </p:nvPicPr>
        <p:blipFill>
          <a:blip r:embed="rId3"/>
          <a:stretch>
            <a:fillRect/>
          </a:stretch>
        </p:blipFill>
        <p:spPr>
          <a:xfrm>
            <a:off x="696000" y="2169726"/>
            <a:ext cx="4724400" cy="1200150"/>
          </a:xfrm>
          <a:prstGeom prst="rect">
            <a:avLst/>
          </a:prstGeom>
        </p:spPr>
      </p:pic>
      <p:pic>
        <p:nvPicPr>
          <p:cNvPr id="7" name="图片 6">
            <a:extLst>
              <a:ext uri="{FF2B5EF4-FFF2-40B4-BE49-F238E27FC236}">
                <a16:creationId xmlns:a16="http://schemas.microsoft.com/office/drawing/2014/main" id="{A115D385-1ECE-AC7F-A368-D71E71382D65}"/>
              </a:ext>
            </a:extLst>
          </p:cNvPr>
          <p:cNvPicPr>
            <a:picLocks noChangeAspect="1"/>
          </p:cNvPicPr>
          <p:nvPr/>
        </p:nvPicPr>
        <p:blipFill>
          <a:blip r:embed="rId4"/>
          <a:stretch>
            <a:fillRect/>
          </a:stretch>
        </p:blipFill>
        <p:spPr>
          <a:xfrm>
            <a:off x="667425" y="3858804"/>
            <a:ext cx="4752975" cy="1552575"/>
          </a:xfrm>
          <a:prstGeom prst="rect">
            <a:avLst/>
          </a:prstGeom>
        </p:spPr>
      </p:pic>
      <p:pic>
        <p:nvPicPr>
          <p:cNvPr id="8" name="图片 7">
            <a:extLst>
              <a:ext uri="{FF2B5EF4-FFF2-40B4-BE49-F238E27FC236}">
                <a16:creationId xmlns:a16="http://schemas.microsoft.com/office/drawing/2014/main" id="{555EC93D-D2E1-991E-9CA5-C74447B6EC72}"/>
              </a:ext>
            </a:extLst>
          </p:cNvPr>
          <p:cNvPicPr>
            <a:picLocks noChangeAspect="1"/>
          </p:cNvPicPr>
          <p:nvPr/>
        </p:nvPicPr>
        <p:blipFill>
          <a:blip r:embed="rId5"/>
          <a:stretch>
            <a:fillRect/>
          </a:stretch>
        </p:blipFill>
        <p:spPr>
          <a:xfrm>
            <a:off x="667425" y="5679319"/>
            <a:ext cx="4733925" cy="504825"/>
          </a:xfrm>
          <a:prstGeom prst="rect">
            <a:avLst/>
          </a:prstGeom>
        </p:spPr>
      </p:pic>
      <p:pic>
        <p:nvPicPr>
          <p:cNvPr id="9" name="图片 8">
            <a:extLst>
              <a:ext uri="{FF2B5EF4-FFF2-40B4-BE49-F238E27FC236}">
                <a16:creationId xmlns:a16="http://schemas.microsoft.com/office/drawing/2014/main" id="{9A04E8BC-C160-EC83-3C37-8EF4CC207ADE}"/>
              </a:ext>
            </a:extLst>
          </p:cNvPr>
          <p:cNvPicPr>
            <a:picLocks noChangeAspect="1"/>
          </p:cNvPicPr>
          <p:nvPr/>
        </p:nvPicPr>
        <p:blipFill>
          <a:blip r:embed="rId6"/>
          <a:stretch>
            <a:fillRect/>
          </a:stretch>
        </p:blipFill>
        <p:spPr>
          <a:xfrm>
            <a:off x="6220950" y="1386702"/>
            <a:ext cx="4876800" cy="4067175"/>
          </a:xfrm>
          <a:prstGeom prst="rect">
            <a:avLst/>
          </a:prstGeom>
        </p:spPr>
      </p:pic>
      <p:pic>
        <p:nvPicPr>
          <p:cNvPr id="10" name="图片 9">
            <a:extLst>
              <a:ext uri="{FF2B5EF4-FFF2-40B4-BE49-F238E27FC236}">
                <a16:creationId xmlns:a16="http://schemas.microsoft.com/office/drawing/2014/main" id="{B22E0651-9FB4-F43C-7343-9EDE9E2B71CB}"/>
              </a:ext>
            </a:extLst>
          </p:cNvPr>
          <p:cNvPicPr>
            <a:picLocks noChangeAspect="1"/>
          </p:cNvPicPr>
          <p:nvPr/>
        </p:nvPicPr>
        <p:blipFill>
          <a:blip r:embed="rId7"/>
          <a:stretch>
            <a:fillRect/>
          </a:stretch>
        </p:blipFill>
        <p:spPr>
          <a:xfrm>
            <a:off x="6358183" y="5400675"/>
            <a:ext cx="4791075" cy="1152525"/>
          </a:xfrm>
          <a:prstGeom prst="rect">
            <a:avLst/>
          </a:prstGeom>
        </p:spPr>
      </p:pic>
    </p:spTree>
    <p:extLst>
      <p:ext uri="{BB962C8B-B14F-4D97-AF65-F5344CB8AC3E}">
        <p14:creationId xmlns:p14="http://schemas.microsoft.com/office/powerpoint/2010/main" val="1258018326"/>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0371A37B-1061-78A7-9C16-95A39D35E6F5}"/>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70</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70</a:t>
            </a:fld>
            <a:endParaRPr lang="zh-HK" altLang="en-US" sz="1600" dirty="0">
              <a:solidFill>
                <a:schemeClr val="bg1"/>
              </a:solidFill>
            </a:endParaRPr>
          </a:p>
        </p:txBody>
      </p:sp>
      <p:pic>
        <p:nvPicPr>
          <p:cNvPr id="4" name="图片 3">
            <a:extLst>
              <a:ext uri="{FF2B5EF4-FFF2-40B4-BE49-F238E27FC236}">
                <a16:creationId xmlns:a16="http://schemas.microsoft.com/office/drawing/2014/main" id="{68343697-5418-0D85-ECF8-ECF553181C2E}"/>
              </a:ext>
            </a:extLst>
          </p:cNvPr>
          <p:cNvPicPr>
            <a:picLocks noChangeAspect="1"/>
          </p:cNvPicPr>
          <p:nvPr/>
        </p:nvPicPr>
        <p:blipFill>
          <a:blip r:embed="rId3"/>
          <a:stretch>
            <a:fillRect/>
          </a:stretch>
        </p:blipFill>
        <p:spPr>
          <a:xfrm>
            <a:off x="912000" y="1543050"/>
            <a:ext cx="4752975" cy="3771900"/>
          </a:xfrm>
          <a:prstGeom prst="rect">
            <a:avLst/>
          </a:prstGeom>
        </p:spPr>
      </p:pic>
      <p:pic>
        <p:nvPicPr>
          <p:cNvPr id="5" name="图片 4">
            <a:extLst>
              <a:ext uri="{FF2B5EF4-FFF2-40B4-BE49-F238E27FC236}">
                <a16:creationId xmlns:a16="http://schemas.microsoft.com/office/drawing/2014/main" id="{BC9CADE2-BB28-6DD6-24D7-9B1C5ACC241F}"/>
              </a:ext>
            </a:extLst>
          </p:cNvPr>
          <p:cNvPicPr>
            <a:picLocks noChangeAspect="1"/>
          </p:cNvPicPr>
          <p:nvPr/>
        </p:nvPicPr>
        <p:blipFill>
          <a:blip r:embed="rId4"/>
          <a:stretch>
            <a:fillRect/>
          </a:stretch>
        </p:blipFill>
        <p:spPr>
          <a:xfrm>
            <a:off x="6555720" y="2132603"/>
            <a:ext cx="4724400" cy="2933700"/>
          </a:xfrm>
          <a:prstGeom prst="rect">
            <a:avLst/>
          </a:prstGeom>
        </p:spPr>
      </p:pic>
    </p:spTree>
    <p:extLst>
      <p:ext uri="{BB962C8B-B14F-4D97-AF65-F5344CB8AC3E}">
        <p14:creationId xmlns:p14="http://schemas.microsoft.com/office/powerpoint/2010/main" val="85280874"/>
      </p:ext>
    </p:extLst>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CEDA76-7C84-3204-BC33-A1938D06E0A0}"/>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A799D9F3-7C1D-C27A-957D-5134DA7CB0B7}"/>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9A27C229-7AD3-B9AC-7770-7F5B3E4AD68A}"/>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99859C86-F536-E462-1B9E-34CC8D6742EA}"/>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71</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3D01B995-992F-2D8C-60FF-8344086C8AEB}"/>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35779C2C-206E-03AE-7A56-95E8586DBD6D}"/>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CF79FB1B-5D18-53DB-4FDD-2349F59C7BD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FDC58F84-6E28-C76E-615B-EEF1FE2CBC4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71</a:t>
            </a:fld>
            <a:endParaRPr lang="zh-HK" altLang="en-US" sz="1600" dirty="0">
              <a:solidFill>
                <a:schemeClr val="bg1"/>
              </a:solidFill>
            </a:endParaRPr>
          </a:p>
        </p:txBody>
      </p:sp>
      <p:grpSp>
        <p:nvGrpSpPr>
          <p:cNvPr id="7" name="组合 6">
            <a:extLst>
              <a:ext uri="{FF2B5EF4-FFF2-40B4-BE49-F238E27FC236}">
                <a16:creationId xmlns:a16="http://schemas.microsoft.com/office/drawing/2014/main" id="{7ED828AF-F115-868D-5C55-8F69CB94B219}"/>
              </a:ext>
            </a:extLst>
          </p:cNvPr>
          <p:cNvGrpSpPr/>
          <p:nvPr/>
        </p:nvGrpSpPr>
        <p:grpSpPr>
          <a:xfrm>
            <a:off x="1130837" y="1434376"/>
            <a:ext cx="4772025" cy="3762043"/>
            <a:chOff x="912000" y="1233026"/>
            <a:chExt cx="4772025" cy="3762043"/>
          </a:xfrm>
        </p:grpSpPr>
        <p:pic>
          <p:nvPicPr>
            <p:cNvPr id="2" name="图片 1">
              <a:extLst>
                <a:ext uri="{FF2B5EF4-FFF2-40B4-BE49-F238E27FC236}">
                  <a16:creationId xmlns:a16="http://schemas.microsoft.com/office/drawing/2014/main" id="{8B058289-7E47-71ED-4F6F-7D3316DB7819}"/>
                </a:ext>
              </a:extLst>
            </p:cNvPr>
            <p:cNvPicPr>
              <a:picLocks noChangeAspect="1"/>
            </p:cNvPicPr>
            <p:nvPr/>
          </p:nvPicPr>
          <p:blipFill>
            <a:blip r:embed="rId3"/>
            <a:stretch>
              <a:fillRect/>
            </a:stretch>
          </p:blipFill>
          <p:spPr>
            <a:xfrm>
              <a:off x="926287" y="1233026"/>
              <a:ext cx="4743450" cy="504825"/>
            </a:xfrm>
            <a:prstGeom prst="rect">
              <a:avLst/>
            </a:prstGeom>
          </p:spPr>
        </p:pic>
        <p:pic>
          <p:nvPicPr>
            <p:cNvPr id="3" name="图片 2">
              <a:extLst>
                <a:ext uri="{FF2B5EF4-FFF2-40B4-BE49-F238E27FC236}">
                  <a16:creationId xmlns:a16="http://schemas.microsoft.com/office/drawing/2014/main" id="{44CA42B4-AA5F-D7E3-EC77-683FB6FB8BC5}"/>
                </a:ext>
              </a:extLst>
            </p:cNvPr>
            <p:cNvPicPr>
              <a:picLocks noChangeAspect="1"/>
            </p:cNvPicPr>
            <p:nvPr/>
          </p:nvPicPr>
          <p:blipFill>
            <a:blip r:embed="rId4"/>
            <a:stretch>
              <a:fillRect/>
            </a:stretch>
          </p:blipFill>
          <p:spPr>
            <a:xfrm>
              <a:off x="912000" y="1908969"/>
              <a:ext cx="4772025" cy="3086100"/>
            </a:xfrm>
            <a:prstGeom prst="rect">
              <a:avLst/>
            </a:prstGeom>
          </p:spPr>
        </p:pic>
      </p:grpSp>
      <p:pic>
        <p:nvPicPr>
          <p:cNvPr id="6" name="图片 5">
            <a:extLst>
              <a:ext uri="{FF2B5EF4-FFF2-40B4-BE49-F238E27FC236}">
                <a16:creationId xmlns:a16="http://schemas.microsoft.com/office/drawing/2014/main" id="{0431E525-6143-46EC-6312-F67BCAE430BE}"/>
              </a:ext>
            </a:extLst>
          </p:cNvPr>
          <p:cNvPicPr>
            <a:picLocks noChangeAspect="1"/>
          </p:cNvPicPr>
          <p:nvPr/>
        </p:nvPicPr>
        <p:blipFill>
          <a:blip r:embed="rId5"/>
          <a:stretch>
            <a:fillRect/>
          </a:stretch>
        </p:blipFill>
        <p:spPr>
          <a:xfrm>
            <a:off x="6240000" y="1019175"/>
            <a:ext cx="4724400" cy="4819650"/>
          </a:xfrm>
          <a:prstGeom prst="rect">
            <a:avLst/>
          </a:prstGeom>
        </p:spPr>
      </p:pic>
    </p:spTree>
    <p:extLst>
      <p:ext uri="{BB962C8B-B14F-4D97-AF65-F5344CB8AC3E}">
        <p14:creationId xmlns:p14="http://schemas.microsoft.com/office/powerpoint/2010/main" val="2328893064"/>
      </p:ext>
    </p:extLst>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72</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085449383"/>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7EC526-1D00-C38F-ED98-FF2A7218FA71}"/>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CB0FDB09-95AA-A2FF-5DD8-A41E009DCA4F}"/>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89D797DB-CAF1-A216-4F60-863E6F4AABF3}"/>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sp>
        <p:nvSpPr>
          <p:cNvPr id="2" name="文本框 1">
            <a:extLst>
              <a:ext uri="{FF2B5EF4-FFF2-40B4-BE49-F238E27FC236}">
                <a16:creationId xmlns:a16="http://schemas.microsoft.com/office/drawing/2014/main" id="{AAC232AB-9A96-37AD-82EC-70D6635C5D56}"/>
              </a:ext>
            </a:extLst>
          </p:cNvPr>
          <p:cNvSpPr txBox="1"/>
          <p:nvPr/>
        </p:nvSpPr>
        <p:spPr>
          <a:xfrm>
            <a:off x="552001" y="2579463"/>
            <a:ext cx="4572000" cy="39878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rPr>
              <a:t>Baseline methods</a:t>
            </a:r>
            <a:endParaRPr kumimoji="0" lang="zh-CN" altLang="en-US" sz="2000" b="1" i="0" u="none" strike="noStrike" kern="1200" cap="none" spc="0" normalizeH="0" baseline="0" noProof="0" dirty="0">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endParaRPr>
          </a:p>
        </p:txBody>
      </p:sp>
      <p:cxnSp>
        <p:nvCxnSpPr>
          <p:cNvPr id="3" name="直接连接符 2">
            <a:extLst>
              <a:ext uri="{FF2B5EF4-FFF2-40B4-BE49-F238E27FC236}">
                <a16:creationId xmlns:a16="http://schemas.microsoft.com/office/drawing/2014/main" id="{0C6DE373-EB42-9ECA-8877-5BD60F50F5F7}"/>
              </a:ext>
            </a:extLst>
          </p:cNvPr>
          <p:cNvCxnSpPr>
            <a:cxnSpLocks/>
          </p:cNvCxnSpPr>
          <p:nvPr/>
        </p:nvCxnSpPr>
        <p:spPr>
          <a:xfrm>
            <a:off x="552001" y="3013844"/>
            <a:ext cx="5616000"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9" name="文本框 8">
            <a:extLst>
              <a:ext uri="{FF2B5EF4-FFF2-40B4-BE49-F238E27FC236}">
                <a16:creationId xmlns:a16="http://schemas.microsoft.com/office/drawing/2014/main" id="{20DC5733-E85A-DE62-BFE9-58B57CE3027A}"/>
              </a:ext>
            </a:extLst>
          </p:cNvPr>
          <p:cNvSpPr txBox="1"/>
          <p:nvPr/>
        </p:nvSpPr>
        <p:spPr>
          <a:xfrm>
            <a:off x="552000" y="3040351"/>
            <a:ext cx="10355907" cy="3370666"/>
          </a:xfrm>
          <a:prstGeom prst="rect">
            <a:avLst/>
          </a:prstGeom>
          <a:noFill/>
        </p:spPr>
        <p:txBody>
          <a:bodyPr wrap="square" rtlCol="0">
            <a:spAutoFit/>
          </a:bodyPr>
          <a:lstStyle/>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1600" b="0" i="0" u="none" strike="noStrike" kern="1200" cap="none" spc="0" normalizeH="0" baseline="0" noProof="0" dirty="0" err="1">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FeatConcate</a:t>
            </a: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This method directly concatenates the features of multiple views.</a:t>
            </a:r>
          </a:p>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CCA(Canonical Correlation Analysis</a:t>
            </a:r>
          </a:p>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DCCA (Deep Canonical Correlation Analysis</a:t>
            </a:r>
          </a:p>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DCCAE (Deep Canonically Correlated </a:t>
            </a:r>
            <a:r>
              <a:rPr kumimoji="0" lang="en-US" altLang="zh-CN" sz="1600" b="0" i="0" u="none" strike="noStrike" kern="1200" cap="none" spc="0" normalizeH="0" baseline="0" noProof="0" dirty="0" err="1">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AutoEncoders</a:t>
            </a: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a:t>
            </a:r>
          </a:p>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DMF-MVC (Deep Semi-NMF for MVC): This method takes advantage of the semi-nonnegative matrix factorization to obtain a representation included consistent information of multiple views.</a:t>
            </a:r>
          </a:p>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de-DE"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AE2-Nets (Autoencoder in Autoencoder Networks): </a:t>
            </a: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This method integrates information from multiple views into a representation </a:t>
            </a:r>
            <a:r>
              <a:rPr kumimoji="0" lang="en-US" altLang="zh-CN" sz="1600" b="0" i="0" u="none" strike="noStrike" kern="1200" cap="none" spc="0" normalizeH="0" baseline="0" noProof="0" dirty="0" err="1">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bynested</a:t>
            </a: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autoencoder.</a:t>
            </a:r>
            <a:endParaRPr kumimoji="0" lang="de-DE"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MIB(Multi-view Information Bottleneck):</a:t>
            </a:r>
          </a:p>
        </p:txBody>
      </p:sp>
      <p:sp>
        <p:nvSpPr>
          <p:cNvPr id="13" name="文本框 12">
            <a:extLst>
              <a:ext uri="{FF2B5EF4-FFF2-40B4-BE49-F238E27FC236}">
                <a16:creationId xmlns:a16="http://schemas.microsoft.com/office/drawing/2014/main" id="{96298CBF-5D92-F544-378C-CA2D1E95C1F0}"/>
              </a:ext>
            </a:extLst>
          </p:cNvPr>
          <p:cNvSpPr txBox="1"/>
          <p:nvPr/>
        </p:nvSpPr>
        <p:spPr>
          <a:xfrm>
            <a:off x="552000" y="862183"/>
            <a:ext cx="4572000" cy="39878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rPr>
              <a:t>Dataset</a:t>
            </a:r>
            <a:endParaRPr kumimoji="0" lang="zh-CN" altLang="en-US" sz="2000" b="1" i="0" u="none" strike="noStrike" kern="1200" cap="none" spc="0" normalizeH="0" baseline="0" noProof="0" dirty="0">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endParaRPr>
          </a:p>
        </p:txBody>
      </p:sp>
      <p:cxnSp>
        <p:nvCxnSpPr>
          <p:cNvPr id="14" name="直接连接符 13">
            <a:extLst>
              <a:ext uri="{FF2B5EF4-FFF2-40B4-BE49-F238E27FC236}">
                <a16:creationId xmlns:a16="http://schemas.microsoft.com/office/drawing/2014/main" id="{0A329E3A-C9AF-5BC4-0C89-3BD9051E5269}"/>
              </a:ext>
            </a:extLst>
          </p:cNvPr>
          <p:cNvCxnSpPr>
            <a:cxnSpLocks/>
          </p:cNvCxnSpPr>
          <p:nvPr/>
        </p:nvCxnSpPr>
        <p:spPr>
          <a:xfrm>
            <a:off x="552000" y="1296564"/>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29" name="组合 28">
            <a:extLst>
              <a:ext uri="{FF2B5EF4-FFF2-40B4-BE49-F238E27FC236}">
                <a16:creationId xmlns:a16="http://schemas.microsoft.com/office/drawing/2014/main" id="{9E70E8C4-CADE-5513-B135-0E63C338D3B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D56081AF-8F1A-DA60-F6BA-A3376091522C}"/>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DDD2F5A4-E276-B311-81E0-C82079E1D518}"/>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FAAD6FAF-668B-E467-2490-B631AA82850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6" name="文本框 5">
            <a:extLst>
              <a:ext uri="{FF2B5EF4-FFF2-40B4-BE49-F238E27FC236}">
                <a16:creationId xmlns:a16="http://schemas.microsoft.com/office/drawing/2014/main" id="{9A26A3CB-CD6C-4E07-1462-9A5AD9E7EE61}"/>
              </a:ext>
            </a:extLst>
          </p:cNvPr>
          <p:cNvSpPr txBox="1"/>
          <p:nvPr/>
        </p:nvSpPr>
        <p:spPr>
          <a:xfrm>
            <a:off x="691707" y="1429692"/>
            <a:ext cx="1504200" cy="115467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1. </a:t>
            </a: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Handwritten</a:t>
            </a: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2. </a:t>
            </a: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ORL</a:t>
            </a:r>
          </a:p>
          <a:p>
            <a:pPr marL="0" marR="0" lvl="0" indent="0" algn="just" defTabSz="914400" rtl="0" eaLnBrk="1" fontAlgn="auto" latinLnBrk="0" hangingPunct="1">
              <a:lnSpc>
                <a:spcPct val="150000"/>
              </a:lnSpc>
              <a:spcBef>
                <a:spcPts val="0"/>
              </a:spcBef>
              <a:spcAft>
                <a:spcPts val="0"/>
              </a:spcAft>
              <a:buClrTx/>
              <a:buSzTx/>
              <a:buFontTx/>
              <a:buNone/>
              <a:tabLst/>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3. COIL-20</a:t>
            </a:r>
          </a:p>
        </p:txBody>
      </p:sp>
      <p:sp>
        <p:nvSpPr>
          <p:cNvPr id="4" name="文本框 3">
            <a:extLst>
              <a:ext uri="{FF2B5EF4-FFF2-40B4-BE49-F238E27FC236}">
                <a16:creationId xmlns:a16="http://schemas.microsoft.com/office/drawing/2014/main" id="{775CF975-18EF-60EC-220C-7CD92C569981}"/>
              </a:ext>
            </a:extLst>
          </p:cNvPr>
          <p:cNvSpPr txBox="1"/>
          <p:nvPr/>
        </p:nvSpPr>
        <p:spPr>
          <a:xfrm>
            <a:off x="2907853" y="1429692"/>
            <a:ext cx="3248054" cy="115467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4</a:t>
            </a: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Caltech101-7</a:t>
            </a:r>
          </a:p>
          <a:p>
            <a:pPr marL="0" marR="0" lvl="0" indent="0" algn="just" defTabSz="914400" rtl="0" eaLnBrk="1" fontAlgn="auto" latinLnBrk="0" hangingPunct="1">
              <a:lnSpc>
                <a:spcPct val="150000"/>
              </a:lnSpc>
              <a:spcBef>
                <a:spcPts val="0"/>
              </a:spcBef>
              <a:spcAft>
                <a:spcPts val="0"/>
              </a:spcAft>
              <a:buClrTx/>
              <a:buSzTx/>
              <a:buFontTx/>
              <a:buNone/>
              <a:tabLst/>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5</a:t>
            </a:r>
            <a:r>
              <a:rPr kumimoji="0" lang="en-US" altLang="zh-CN" sz="16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a:t>
            </a:r>
            <a:r>
              <a:rPr kumimoji="0" lang="en-US" altLang="zh-CN" sz="1600" b="0" i="0" u="none" strike="noStrike" kern="1200" cap="none" spc="0" normalizeH="0" baseline="0" noProof="0" dirty="0" err="1">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BBCSport</a:t>
            </a:r>
            <a:endPar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6. Caltech-UCSD Birds (CUB)</a:t>
            </a:r>
          </a:p>
        </p:txBody>
      </p:sp>
      <p:sp>
        <p:nvSpPr>
          <p:cNvPr id="5" name="文本框 4">
            <a:extLst>
              <a:ext uri="{FF2B5EF4-FFF2-40B4-BE49-F238E27FC236}">
                <a16:creationId xmlns:a16="http://schemas.microsoft.com/office/drawing/2014/main" id="{08B8C918-D5AF-7182-0D40-04AD35FAA144}"/>
              </a:ext>
            </a:extLst>
          </p:cNvPr>
          <p:cNvSpPr txBox="1"/>
          <p:nvPr/>
        </p:nvSpPr>
        <p:spPr>
          <a:xfrm>
            <a:off x="7315991" y="862183"/>
            <a:ext cx="4572000" cy="39878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solidFill>
                  <a:srgbClr val="0174AB"/>
                </a:solidFill>
                <a:latin typeface="Arial" panose="020B0604020202020204" pitchFamily="34" charset="0"/>
                <a:ea typeface="等线" panose="02010600030101010101" pitchFamily="2" charset="-122"/>
                <a:cs typeface="Arial" panose="020B0604020202020204" pitchFamily="34" charset="0"/>
              </a:rPr>
              <a:t>M</a:t>
            </a:r>
            <a:r>
              <a:rPr kumimoji="0" lang="en-US" altLang="zh-CN" sz="2000" b="1" i="0" u="none" strike="noStrike" kern="1200" cap="none" spc="0" normalizeH="0" baseline="0" noProof="0" dirty="0" err="1">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rPr>
              <a:t>etrics</a:t>
            </a:r>
            <a:endParaRPr kumimoji="0" lang="zh-CN" altLang="en-US" sz="2000" b="1" i="0" u="none" strike="noStrike" kern="1200" cap="none" spc="0" normalizeH="0" baseline="0" noProof="0" dirty="0">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8" name="文本框 7">
            <a:extLst>
              <a:ext uri="{FF2B5EF4-FFF2-40B4-BE49-F238E27FC236}">
                <a16:creationId xmlns:a16="http://schemas.microsoft.com/office/drawing/2014/main" id="{6C846D54-A2E3-0C1B-A8C4-9E28F40A6B5B}"/>
              </a:ext>
            </a:extLst>
          </p:cNvPr>
          <p:cNvSpPr txBox="1"/>
          <p:nvPr/>
        </p:nvSpPr>
        <p:spPr>
          <a:xfrm>
            <a:off x="7421651" y="1341538"/>
            <a:ext cx="4717480" cy="1524007"/>
          </a:xfrm>
          <a:prstGeom prst="rect">
            <a:avLst/>
          </a:prstGeom>
          <a:noFill/>
        </p:spPr>
        <p:txBody>
          <a:bodyPr wrap="square">
            <a:spAutoFit/>
          </a:bodyPr>
          <a:lstStyle/>
          <a:p>
            <a:pPr algn="just">
              <a:lnSpc>
                <a:spcPct val="150000"/>
              </a:lnSpc>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1. Accuracy (ACC), </a:t>
            </a:r>
          </a:p>
          <a:p>
            <a:pPr algn="just">
              <a:lnSpc>
                <a:spcPct val="150000"/>
              </a:lnSpc>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2. Normalized Mutual Information (NMI), </a:t>
            </a:r>
          </a:p>
          <a:p>
            <a:pPr algn="just">
              <a:lnSpc>
                <a:spcPct val="150000"/>
              </a:lnSpc>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3. F-score, </a:t>
            </a:r>
          </a:p>
          <a:p>
            <a:pPr algn="just">
              <a:lnSpc>
                <a:spcPct val="150000"/>
              </a:lnSpc>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4. Rand Index (RI)</a:t>
            </a:r>
            <a:endParaRPr lang="zh-CN" altLang="en-US" sz="1600" dirty="0">
              <a:solidFill>
                <a:prstClr val="black"/>
              </a:solidFill>
              <a:latin typeface="Arial" panose="020B0604020202020204" pitchFamily="34" charset="0"/>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990310526"/>
      </p:ext>
    </p:extLst>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82A679D0-E305-1F7A-3B94-48731AC19AC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761AB956-2F19-005D-A097-C7AD8580158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9425AC57-ED3D-1321-84DB-1FF865DC4A6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B0401898-C936-B805-5660-13A90DC422A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74</a:t>
            </a:fld>
            <a:endParaRPr lang="zh-HK" altLang="en-US" sz="1600" dirty="0">
              <a:solidFill>
                <a:schemeClr val="bg1"/>
              </a:solidFill>
            </a:endParaRPr>
          </a:p>
        </p:txBody>
      </p:sp>
      <p:pic>
        <p:nvPicPr>
          <p:cNvPr id="3" name="图片 2">
            <a:extLst>
              <a:ext uri="{FF2B5EF4-FFF2-40B4-BE49-F238E27FC236}">
                <a16:creationId xmlns:a16="http://schemas.microsoft.com/office/drawing/2014/main" id="{C1E1D0DD-472D-9711-EAC5-C0D0226A1320}"/>
              </a:ext>
            </a:extLst>
          </p:cNvPr>
          <p:cNvPicPr>
            <a:picLocks noChangeAspect="1"/>
          </p:cNvPicPr>
          <p:nvPr/>
        </p:nvPicPr>
        <p:blipFill>
          <a:blip r:embed="rId5"/>
          <a:stretch>
            <a:fillRect/>
          </a:stretch>
        </p:blipFill>
        <p:spPr>
          <a:xfrm>
            <a:off x="1100137" y="771549"/>
            <a:ext cx="9991725" cy="5676900"/>
          </a:xfrm>
          <a:prstGeom prst="rect">
            <a:avLst/>
          </a:prstGeom>
        </p:spPr>
      </p:pic>
    </p:spTree>
    <p:extLst>
      <p:ext uri="{BB962C8B-B14F-4D97-AF65-F5344CB8AC3E}">
        <p14:creationId xmlns:p14="http://schemas.microsoft.com/office/powerpoint/2010/main" val="1163979885"/>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57759-0708-DA85-6995-F1CAC7FA833A}"/>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690C3E8A-6EA3-8049-9775-C12B98B5B26B}"/>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F09D0C00-E34C-7A4E-361D-8F7095A343CC}"/>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C5542EB1-02C5-C327-F5B4-80E5134D9E29}"/>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BAFF1D91-8F8F-9524-4B05-BB4CE550D76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812300E6-1410-D929-3DFB-1CCE0CDCFB9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78EE5E45-7240-C3F7-9AA0-88185916D224}"/>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75</a:t>
            </a:fld>
            <a:endParaRPr lang="zh-HK" altLang="en-US" sz="1600" dirty="0">
              <a:solidFill>
                <a:schemeClr val="bg1"/>
              </a:solidFill>
            </a:endParaRPr>
          </a:p>
        </p:txBody>
      </p:sp>
      <p:sp>
        <p:nvSpPr>
          <p:cNvPr id="2" name="文本框 1">
            <a:extLst>
              <a:ext uri="{FF2B5EF4-FFF2-40B4-BE49-F238E27FC236}">
                <a16:creationId xmlns:a16="http://schemas.microsoft.com/office/drawing/2014/main" id="{5E005F2C-08BF-5A28-A06C-F864F8D0D658}"/>
              </a:ext>
            </a:extLst>
          </p:cNvPr>
          <p:cNvSpPr txBox="1"/>
          <p:nvPr/>
        </p:nvSpPr>
        <p:spPr>
          <a:xfrm>
            <a:off x="1146373" y="1192764"/>
            <a:ext cx="4572000" cy="39878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rPr>
              <a:t>Robustness Assessment</a:t>
            </a:r>
            <a:endParaRPr kumimoji="0" lang="zh-CN" altLang="en-US" sz="2000" b="1" i="0" u="none" strike="noStrike" kern="1200" cap="none" spc="0" normalizeH="0" baseline="0" noProof="0" dirty="0">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endParaRPr>
          </a:p>
        </p:txBody>
      </p:sp>
      <p:pic>
        <p:nvPicPr>
          <p:cNvPr id="4" name="图片 3">
            <a:extLst>
              <a:ext uri="{FF2B5EF4-FFF2-40B4-BE49-F238E27FC236}">
                <a16:creationId xmlns:a16="http://schemas.microsoft.com/office/drawing/2014/main" id="{168FFDB3-0962-DFFA-4193-E0A63DA9994B}"/>
              </a:ext>
            </a:extLst>
          </p:cNvPr>
          <p:cNvPicPr>
            <a:picLocks noChangeAspect="1"/>
          </p:cNvPicPr>
          <p:nvPr/>
        </p:nvPicPr>
        <p:blipFill>
          <a:blip r:embed="rId5"/>
          <a:stretch>
            <a:fillRect/>
          </a:stretch>
        </p:blipFill>
        <p:spPr>
          <a:xfrm>
            <a:off x="1323975" y="3411591"/>
            <a:ext cx="9544050" cy="2171700"/>
          </a:xfrm>
          <a:prstGeom prst="rect">
            <a:avLst/>
          </a:prstGeom>
        </p:spPr>
      </p:pic>
      <p:sp>
        <p:nvSpPr>
          <p:cNvPr id="5" name="文本框 4">
            <a:extLst>
              <a:ext uri="{FF2B5EF4-FFF2-40B4-BE49-F238E27FC236}">
                <a16:creationId xmlns:a16="http://schemas.microsoft.com/office/drawing/2014/main" id="{5AF554F6-BB70-0573-8499-531513C950C8}"/>
              </a:ext>
            </a:extLst>
          </p:cNvPr>
          <p:cNvSpPr txBox="1"/>
          <p:nvPr/>
        </p:nvSpPr>
        <p:spPr>
          <a:xfrm>
            <a:off x="1161853" y="1952507"/>
            <a:ext cx="9868293" cy="115467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We verify the robustness of the algorithms by adding the noise to the datasets. A generated noise matrix is produced by randomly sampling from the range [0,1]. Then, we multiply the noise matrix with a scalar 0 &lt; µ &lt; 1 to adjust the noise level.</a:t>
            </a:r>
          </a:p>
        </p:txBody>
      </p:sp>
    </p:spTree>
    <p:extLst>
      <p:ext uri="{BB962C8B-B14F-4D97-AF65-F5344CB8AC3E}">
        <p14:creationId xmlns:p14="http://schemas.microsoft.com/office/powerpoint/2010/main" val="1237151450"/>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7F975-949D-E093-4944-12F08CFD47EC}"/>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39518AF3-51F5-116A-494F-870A6E2045B3}"/>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9341A106-231E-ED61-ED39-7545AF485ABD}"/>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7C4D185A-8276-2660-C078-151B2647A85D}"/>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A8F77056-A4C1-0BC5-AD50-2FD348D019D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D735116B-A786-AC81-B90B-69F9D9EDF6C3}"/>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98BCF929-DB55-DC94-C781-C396A397253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76</a:t>
            </a:fld>
            <a:endParaRPr lang="zh-HK" altLang="en-US" sz="1600" dirty="0">
              <a:solidFill>
                <a:schemeClr val="bg1"/>
              </a:solidFill>
            </a:endParaRPr>
          </a:p>
        </p:txBody>
      </p:sp>
      <p:sp>
        <p:nvSpPr>
          <p:cNvPr id="2" name="文本框 1">
            <a:extLst>
              <a:ext uri="{FF2B5EF4-FFF2-40B4-BE49-F238E27FC236}">
                <a16:creationId xmlns:a16="http://schemas.microsoft.com/office/drawing/2014/main" id="{0AADC5E3-E95F-4D97-A68A-356F196A82A0}"/>
              </a:ext>
            </a:extLst>
          </p:cNvPr>
          <p:cNvSpPr txBox="1"/>
          <p:nvPr/>
        </p:nvSpPr>
        <p:spPr>
          <a:xfrm>
            <a:off x="1161853" y="921608"/>
            <a:ext cx="457200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rPr>
              <a:t>Ablation Study</a:t>
            </a:r>
            <a:endParaRPr kumimoji="0" lang="zh-CN" altLang="en-US" sz="2000" b="1" i="0" u="none" strike="noStrike" kern="1200" cap="none" spc="0" normalizeH="0" baseline="0" noProof="0" dirty="0">
              <a:ln>
                <a:noFill/>
              </a:ln>
              <a:solidFill>
                <a:srgbClr val="0174AB"/>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5" name="文本框 4">
            <a:extLst>
              <a:ext uri="{FF2B5EF4-FFF2-40B4-BE49-F238E27FC236}">
                <a16:creationId xmlns:a16="http://schemas.microsoft.com/office/drawing/2014/main" id="{8FDC4707-8A31-6C8D-F229-66D6A8739BD1}"/>
              </a:ext>
            </a:extLst>
          </p:cNvPr>
          <p:cNvSpPr txBox="1"/>
          <p:nvPr/>
        </p:nvSpPr>
        <p:spPr>
          <a:xfrm>
            <a:off x="1161853" y="1952507"/>
            <a:ext cx="4572000" cy="1893339"/>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We conduct a series of clustering experiments by using the original features, shared representation </a:t>
            </a:r>
            <a:r>
              <a:rPr lang="en-US" altLang="zh-CN" sz="1600" b="1" dirty="0">
                <a:solidFill>
                  <a:prstClr val="black"/>
                </a:solidFill>
                <a:latin typeface="Arial" panose="020B0604020202020204" pitchFamily="34" charset="0"/>
                <a:ea typeface="等线" panose="02010600030101010101" pitchFamily="2" charset="-122"/>
                <a:cs typeface="Arial" panose="020B0604020202020204" pitchFamily="34" charset="0"/>
              </a:rPr>
              <a:t>H</a:t>
            </a: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 view-specific representation </a:t>
            </a:r>
            <a:r>
              <a:rPr lang="en-US" altLang="zh-CN" sz="1600" b="1" dirty="0">
                <a:solidFill>
                  <a:prstClr val="black"/>
                </a:solidFill>
                <a:latin typeface="Arial" panose="020B0604020202020204" pitchFamily="34" charset="0"/>
                <a:ea typeface="等线" panose="02010600030101010101" pitchFamily="2" charset="-122"/>
                <a:cs typeface="Arial" panose="020B0604020202020204" pitchFamily="34" charset="0"/>
              </a:rPr>
              <a:t>S</a:t>
            </a: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 and multi-view information bottleneck representation </a:t>
            </a:r>
            <a:r>
              <a:rPr lang="en-US" altLang="zh-CN" sz="1600" b="1" dirty="0">
                <a:solidFill>
                  <a:prstClr val="black"/>
                </a:solidFill>
                <a:latin typeface="Arial" panose="020B0604020202020204" pitchFamily="34" charset="0"/>
                <a:ea typeface="等线" panose="02010600030101010101" pitchFamily="2" charset="-122"/>
                <a:cs typeface="Arial" panose="020B0604020202020204" pitchFamily="34" charset="0"/>
              </a:rPr>
              <a:t>Z</a:t>
            </a:r>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 respectively.</a:t>
            </a:r>
          </a:p>
        </p:txBody>
      </p:sp>
      <p:sp>
        <p:nvSpPr>
          <p:cNvPr id="3" name="文本框 2">
            <a:extLst>
              <a:ext uri="{FF2B5EF4-FFF2-40B4-BE49-F238E27FC236}">
                <a16:creationId xmlns:a16="http://schemas.microsoft.com/office/drawing/2014/main" id="{809E5F45-F81D-DB0A-5310-3DC2BE02F6E7}"/>
              </a:ext>
            </a:extLst>
          </p:cNvPr>
          <p:cNvSpPr txBox="1"/>
          <p:nvPr/>
        </p:nvSpPr>
        <p:spPr>
          <a:xfrm>
            <a:off x="1161853" y="1522235"/>
            <a:ext cx="457200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effectLst/>
                <a:uLnTx/>
                <a:uFillTx/>
                <a:latin typeface="Arial" panose="020B0604020202020204" pitchFamily="34" charset="0"/>
                <a:ea typeface="等线" panose="02010600030101010101" pitchFamily="2" charset="-122"/>
                <a:cs typeface="Arial" panose="020B0604020202020204" pitchFamily="34" charset="0"/>
              </a:rPr>
              <a:t>Comparison of performances</a:t>
            </a:r>
            <a:endParaRPr kumimoji="0" lang="zh-CN" altLang="en-US" sz="2000" b="1" i="0" u="none" strike="noStrike" kern="1200" cap="none" spc="0" normalizeH="0" baseline="0" noProof="0" dirty="0">
              <a:ln>
                <a:noFill/>
              </a:ln>
              <a:effectLst/>
              <a:uLnTx/>
              <a:uFillTx/>
              <a:latin typeface="Arial" panose="020B0604020202020204" pitchFamily="34" charset="0"/>
              <a:ea typeface="等线" panose="02010600030101010101" pitchFamily="2" charset="-122"/>
              <a:cs typeface="Arial" panose="020B0604020202020204" pitchFamily="34" charset="0"/>
            </a:endParaRPr>
          </a:p>
        </p:txBody>
      </p:sp>
      <p:pic>
        <p:nvPicPr>
          <p:cNvPr id="7" name="图片 6">
            <a:extLst>
              <a:ext uri="{FF2B5EF4-FFF2-40B4-BE49-F238E27FC236}">
                <a16:creationId xmlns:a16="http://schemas.microsoft.com/office/drawing/2014/main" id="{899F217D-8E24-F2F0-8C90-859AF8B4CDC4}"/>
              </a:ext>
            </a:extLst>
          </p:cNvPr>
          <p:cNvPicPr>
            <a:picLocks noChangeAspect="1"/>
          </p:cNvPicPr>
          <p:nvPr/>
        </p:nvPicPr>
        <p:blipFill>
          <a:blip r:embed="rId5"/>
          <a:stretch>
            <a:fillRect/>
          </a:stretch>
        </p:blipFill>
        <p:spPr>
          <a:xfrm>
            <a:off x="6096000" y="1341383"/>
            <a:ext cx="4905375" cy="4610100"/>
          </a:xfrm>
          <a:prstGeom prst="rect">
            <a:avLst/>
          </a:prstGeom>
        </p:spPr>
      </p:pic>
    </p:spTree>
    <p:extLst>
      <p:ext uri="{BB962C8B-B14F-4D97-AF65-F5344CB8AC3E}">
        <p14:creationId xmlns:p14="http://schemas.microsoft.com/office/powerpoint/2010/main" val="3165395000"/>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97E750-67D4-BFDC-1512-3808A082A3A3}"/>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A33F49D3-2999-2C3E-0DD6-881D65CBF727}"/>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962FD51D-7DD4-4B37-65EB-C7193BADEBE8}"/>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0A3EDD3F-7E0F-CEFE-29DF-9958FD423E0D}"/>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1C7C6240-89B1-DDE2-7699-F0E22C82B6A0}"/>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DBC29182-906F-52DD-9A25-0485C3189F0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510737A4-F1EB-E103-B151-CB85F7209F4A}"/>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77</a:t>
            </a:fld>
            <a:endParaRPr lang="zh-HK" altLang="en-US" sz="1600" dirty="0">
              <a:solidFill>
                <a:schemeClr val="bg1"/>
              </a:solidFill>
            </a:endParaRPr>
          </a:p>
        </p:txBody>
      </p:sp>
      <p:sp>
        <p:nvSpPr>
          <p:cNvPr id="3" name="文本框 2">
            <a:extLst>
              <a:ext uri="{FF2B5EF4-FFF2-40B4-BE49-F238E27FC236}">
                <a16:creationId xmlns:a16="http://schemas.microsoft.com/office/drawing/2014/main" id="{90B51021-1E48-F310-176E-E0C467A9F65B}"/>
              </a:ext>
            </a:extLst>
          </p:cNvPr>
          <p:cNvSpPr txBox="1"/>
          <p:nvPr/>
        </p:nvSpPr>
        <p:spPr>
          <a:xfrm>
            <a:off x="1190625" y="1027724"/>
            <a:ext cx="457200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effectLst/>
                <a:uLnTx/>
                <a:uFillTx/>
                <a:latin typeface="Arial" panose="020B0604020202020204" pitchFamily="34" charset="0"/>
                <a:ea typeface="等线" panose="02010600030101010101" pitchFamily="2" charset="-122"/>
                <a:cs typeface="Arial" panose="020B0604020202020204" pitchFamily="34" charset="0"/>
              </a:rPr>
              <a:t>Comparison of visualizations</a:t>
            </a:r>
            <a:endParaRPr kumimoji="0" lang="zh-CN" altLang="en-US" sz="2000" b="1" i="0" u="none" strike="noStrike" kern="1200" cap="none" spc="0" normalizeH="0" baseline="0" noProof="0" dirty="0">
              <a:ln>
                <a:noFill/>
              </a:ln>
              <a:effectLst/>
              <a:uLnTx/>
              <a:uFillTx/>
              <a:latin typeface="Arial" panose="020B0604020202020204" pitchFamily="34" charset="0"/>
              <a:ea typeface="等线" panose="02010600030101010101" pitchFamily="2" charset="-122"/>
              <a:cs typeface="Arial" panose="020B0604020202020204" pitchFamily="34" charset="0"/>
            </a:endParaRPr>
          </a:p>
        </p:txBody>
      </p:sp>
      <p:pic>
        <p:nvPicPr>
          <p:cNvPr id="4" name="图片 3">
            <a:extLst>
              <a:ext uri="{FF2B5EF4-FFF2-40B4-BE49-F238E27FC236}">
                <a16:creationId xmlns:a16="http://schemas.microsoft.com/office/drawing/2014/main" id="{50988B14-8E7B-7E21-1A2C-D2F32CC149F2}"/>
              </a:ext>
            </a:extLst>
          </p:cNvPr>
          <p:cNvPicPr>
            <a:picLocks noChangeAspect="1"/>
          </p:cNvPicPr>
          <p:nvPr/>
        </p:nvPicPr>
        <p:blipFill>
          <a:blip r:embed="rId5"/>
          <a:stretch>
            <a:fillRect/>
          </a:stretch>
        </p:blipFill>
        <p:spPr>
          <a:xfrm>
            <a:off x="1190625" y="1735557"/>
            <a:ext cx="9715500" cy="4248150"/>
          </a:xfrm>
          <a:prstGeom prst="rect">
            <a:avLst/>
          </a:prstGeom>
        </p:spPr>
      </p:pic>
    </p:spTree>
    <p:extLst>
      <p:ext uri="{BB962C8B-B14F-4D97-AF65-F5344CB8AC3E}">
        <p14:creationId xmlns:p14="http://schemas.microsoft.com/office/powerpoint/2010/main" val="3484502248"/>
      </p:ext>
    </p:extLst>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630FD3-C249-A1D8-4BC6-5EB96167AB83}"/>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EC8CB340-3FC3-63EC-AD8B-637EC0A5E3FE}"/>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7E04ECDC-D0AB-033F-F8BB-AE038CE9589D}"/>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32410079-3FE7-E24E-EBB6-8E8A26AAC322}"/>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B1F7C81D-95D9-C9E7-F726-B53862355F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632236B4-5F94-3362-5FBF-FC943A73E05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7D70090A-6227-D037-B9C2-64E533DE222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78</a:t>
            </a:fld>
            <a:endParaRPr lang="zh-HK" altLang="en-US" sz="1600" dirty="0">
              <a:solidFill>
                <a:schemeClr val="bg1"/>
              </a:solidFill>
            </a:endParaRPr>
          </a:p>
        </p:txBody>
      </p:sp>
      <p:sp>
        <p:nvSpPr>
          <p:cNvPr id="3" name="文本框 2">
            <a:extLst>
              <a:ext uri="{FF2B5EF4-FFF2-40B4-BE49-F238E27FC236}">
                <a16:creationId xmlns:a16="http://schemas.microsoft.com/office/drawing/2014/main" id="{3C49C7B6-AC22-3528-B8EC-D596A9F7CC69}"/>
              </a:ext>
            </a:extLst>
          </p:cNvPr>
          <p:cNvSpPr txBox="1"/>
          <p:nvPr/>
        </p:nvSpPr>
        <p:spPr>
          <a:xfrm>
            <a:off x="1190625" y="1027724"/>
            <a:ext cx="4572000" cy="40011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effectLst/>
                <a:uLnTx/>
                <a:uFillTx/>
                <a:latin typeface="Arial" panose="020B0604020202020204" pitchFamily="34" charset="0"/>
                <a:ea typeface="等线" panose="02010600030101010101" pitchFamily="2" charset="-122"/>
                <a:cs typeface="Arial" panose="020B0604020202020204" pitchFamily="34" charset="0"/>
              </a:rPr>
              <a:t>Comparison of robustness</a:t>
            </a:r>
            <a:endParaRPr kumimoji="0" lang="zh-CN" altLang="en-US" sz="2000" b="1" i="0" u="none" strike="noStrike" kern="1200" cap="none" spc="0" normalizeH="0" baseline="0" noProof="0" dirty="0">
              <a:ln>
                <a:noFill/>
              </a:ln>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5" name="文本框 4">
            <a:extLst>
              <a:ext uri="{FF2B5EF4-FFF2-40B4-BE49-F238E27FC236}">
                <a16:creationId xmlns:a16="http://schemas.microsoft.com/office/drawing/2014/main" id="{D61AA969-562F-7B01-12C6-B9DE26589E93}"/>
              </a:ext>
            </a:extLst>
          </p:cNvPr>
          <p:cNvSpPr txBox="1"/>
          <p:nvPr/>
        </p:nvSpPr>
        <p:spPr>
          <a:xfrm>
            <a:off x="1190625" y="1732317"/>
            <a:ext cx="8595568" cy="584775"/>
          </a:xfrm>
          <a:prstGeom prst="rect">
            <a:avLst/>
          </a:prstGeom>
          <a:noFill/>
        </p:spPr>
        <p:txBody>
          <a:bodyPr wrap="square">
            <a:spAutoFit/>
          </a:bodyPr>
          <a:lstStyle/>
          <a:p>
            <a:r>
              <a:rPr lang="en-US" altLang="zh-CN" sz="1600" dirty="0">
                <a:solidFill>
                  <a:prstClr val="black"/>
                </a:solidFill>
                <a:latin typeface="Arial" panose="020B0604020202020204" pitchFamily="34" charset="0"/>
                <a:ea typeface="等线" panose="02010600030101010101" pitchFamily="2" charset="-122"/>
                <a:cs typeface="Arial" panose="020B0604020202020204" pitchFamily="34" charset="0"/>
              </a:rPr>
              <a:t>we perform clustering ablation experiments on the noisy datasets, and the results are shown in Fig.3.</a:t>
            </a:r>
            <a:endParaRPr lang="zh-CN" altLang="en-US" sz="1600" dirty="0">
              <a:solidFill>
                <a:prstClr val="black"/>
              </a:solidFill>
              <a:latin typeface="Arial" panose="020B0604020202020204" pitchFamily="34" charset="0"/>
              <a:ea typeface="等线" panose="02010600030101010101" pitchFamily="2" charset="-122"/>
              <a:cs typeface="Arial" panose="020B0604020202020204" pitchFamily="34" charset="0"/>
            </a:endParaRPr>
          </a:p>
        </p:txBody>
      </p:sp>
      <p:pic>
        <p:nvPicPr>
          <p:cNvPr id="6" name="图片 5">
            <a:extLst>
              <a:ext uri="{FF2B5EF4-FFF2-40B4-BE49-F238E27FC236}">
                <a16:creationId xmlns:a16="http://schemas.microsoft.com/office/drawing/2014/main" id="{6767DED1-2994-A592-4B9B-6F89FD494CB2}"/>
              </a:ext>
            </a:extLst>
          </p:cNvPr>
          <p:cNvPicPr>
            <a:picLocks noChangeAspect="1"/>
          </p:cNvPicPr>
          <p:nvPr/>
        </p:nvPicPr>
        <p:blipFill>
          <a:blip r:embed="rId5"/>
          <a:stretch>
            <a:fillRect/>
          </a:stretch>
        </p:blipFill>
        <p:spPr>
          <a:xfrm>
            <a:off x="2302862" y="2321892"/>
            <a:ext cx="7200000" cy="3550099"/>
          </a:xfrm>
          <a:prstGeom prst="rect">
            <a:avLst/>
          </a:prstGeom>
        </p:spPr>
      </p:pic>
    </p:spTree>
    <p:extLst>
      <p:ext uri="{BB962C8B-B14F-4D97-AF65-F5344CB8AC3E}">
        <p14:creationId xmlns:p14="http://schemas.microsoft.com/office/powerpoint/2010/main" val="3240041413"/>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3E817-9441-A56C-6934-9CBD60606EA0}"/>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794EE318-0C04-B630-1CA7-06079F6ED356}"/>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C5577190-35B0-A4C9-DAA4-1A646919C2C5}"/>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0092C124-89C3-6D71-8EBD-C604F56689BA}"/>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A949F27E-B7D6-AF21-F0E3-F46FC0862EA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C1693997-C8E2-22B8-D061-BE79847DD7CF}"/>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19A41C42-07D4-E15B-E592-A62F6CB5737E}"/>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79</a:t>
            </a:fld>
            <a:endParaRPr lang="zh-HK" altLang="en-US" sz="1600" dirty="0">
              <a:solidFill>
                <a:schemeClr val="bg1"/>
              </a:solidFill>
            </a:endParaRPr>
          </a:p>
        </p:txBody>
      </p:sp>
      <p:sp>
        <p:nvSpPr>
          <p:cNvPr id="3" name="文本框 2">
            <a:extLst>
              <a:ext uri="{FF2B5EF4-FFF2-40B4-BE49-F238E27FC236}">
                <a16:creationId xmlns:a16="http://schemas.microsoft.com/office/drawing/2014/main" id="{160CB638-4DAD-ABFB-F774-38022AA80A87}"/>
              </a:ext>
            </a:extLst>
          </p:cNvPr>
          <p:cNvSpPr txBox="1"/>
          <p:nvPr/>
        </p:nvSpPr>
        <p:spPr>
          <a:xfrm>
            <a:off x="491058" y="1152329"/>
            <a:ext cx="4572000" cy="400110"/>
          </a:xfrm>
          <a:prstGeom prst="rect">
            <a:avLst/>
          </a:prstGeom>
          <a:noFill/>
        </p:spPr>
        <p:txBody>
          <a:bodyPr wrap="square" rtlCol="0" anchor="t">
            <a:spAutoFit/>
          </a:bodyPr>
          <a:lstStyle/>
          <a:p>
            <a:pPr>
              <a:defRPr/>
            </a:pPr>
            <a:r>
              <a:rPr lang="en-US" altLang="zh-CN" sz="2000" b="1" dirty="0">
                <a:solidFill>
                  <a:srgbClr val="0174AB"/>
                </a:solidFill>
                <a:latin typeface="Arial" panose="020B0604020202020204" pitchFamily="34" charset="0"/>
                <a:ea typeface="等线" panose="02010600030101010101" pitchFamily="2" charset="-122"/>
                <a:cs typeface="Arial" panose="020B0604020202020204" pitchFamily="34" charset="0"/>
              </a:rPr>
              <a:t>Model Analysis</a:t>
            </a:r>
            <a:endParaRPr lang="zh-CN" altLang="en-US" sz="2000" b="1" dirty="0">
              <a:solidFill>
                <a:srgbClr val="0174AB"/>
              </a:solidFill>
              <a:latin typeface="Arial" panose="020B0604020202020204" pitchFamily="34" charset="0"/>
              <a:ea typeface="等线" panose="02010600030101010101" pitchFamily="2" charset="-122"/>
              <a:cs typeface="Arial" panose="020B0604020202020204" pitchFamily="34" charset="0"/>
            </a:endParaRPr>
          </a:p>
        </p:txBody>
      </p:sp>
      <p:pic>
        <p:nvPicPr>
          <p:cNvPr id="2" name="图片 1">
            <a:extLst>
              <a:ext uri="{FF2B5EF4-FFF2-40B4-BE49-F238E27FC236}">
                <a16:creationId xmlns:a16="http://schemas.microsoft.com/office/drawing/2014/main" id="{DB994323-A249-5DF9-675D-D707E258F906}"/>
              </a:ext>
            </a:extLst>
          </p:cNvPr>
          <p:cNvPicPr>
            <a:picLocks noChangeAspect="1"/>
          </p:cNvPicPr>
          <p:nvPr/>
        </p:nvPicPr>
        <p:blipFill>
          <a:blip r:embed="rId5"/>
          <a:stretch>
            <a:fillRect/>
          </a:stretch>
        </p:blipFill>
        <p:spPr>
          <a:xfrm>
            <a:off x="491058" y="1953674"/>
            <a:ext cx="5400000" cy="3897581"/>
          </a:xfrm>
          <a:prstGeom prst="rect">
            <a:avLst/>
          </a:prstGeom>
        </p:spPr>
      </p:pic>
      <p:pic>
        <p:nvPicPr>
          <p:cNvPr id="4" name="图片 3">
            <a:extLst>
              <a:ext uri="{FF2B5EF4-FFF2-40B4-BE49-F238E27FC236}">
                <a16:creationId xmlns:a16="http://schemas.microsoft.com/office/drawing/2014/main" id="{5E748EAB-7A89-BB31-9F33-07CB11CC36D8}"/>
              </a:ext>
            </a:extLst>
          </p:cNvPr>
          <p:cNvPicPr>
            <a:picLocks noChangeAspect="1"/>
          </p:cNvPicPr>
          <p:nvPr/>
        </p:nvPicPr>
        <p:blipFill>
          <a:blip r:embed="rId6"/>
          <a:stretch>
            <a:fillRect/>
          </a:stretch>
        </p:blipFill>
        <p:spPr>
          <a:xfrm>
            <a:off x="6046971" y="2162583"/>
            <a:ext cx="6120000" cy="3479762"/>
          </a:xfrm>
          <a:prstGeom prst="rect">
            <a:avLst/>
          </a:prstGeom>
        </p:spPr>
      </p:pic>
    </p:spTree>
    <p:extLst>
      <p:ext uri="{BB962C8B-B14F-4D97-AF65-F5344CB8AC3E}">
        <p14:creationId xmlns:p14="http://schemas.microsoft.com/office/powerpoint/2010/main" val="263674224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2" name="Rectangle 2"/>
          <p:cNvSpPr>
            <a:spLocks noChangeArrowheads="1"/>
          </p:cNvSpPr>
          <p:nvPr/>
        </p:nvSpPr>
        <p:spPr bwMode="auto">
          <a:xfrm>
            <a:off x="2639616" y="1300118"/>
            <a:ext cx="1208056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latin typeface="Arial" panose="020B0604020202020204" pitchFamily="34" charset="0"/>
              <a:cs typeface="Arial" panose="020B0604020202020204" pitchFamily="34" charset="0"/>
            </a:endParaRPr>
          </a:p>
        </p:txBody>
      </p:sp>
      <p:grpSp>
        <p:nvGrpSpPr>
          <p:cNvPr id="8" name="组合 7">
            <a:extLst>
              <a:ext uri="{FF2B5EF4-FFF2-40B4-BE49-F238E27FC236}">
                <a16:creationId xmlns:a16="http://schemas.microsoft.com/office/drawing/2014/main" id="{42273231-EDBC-C49A-AFA8-80C3E13B54F9}"/>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C81F5565-EEDB-C8DD-DA6B-80C17FB35F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6F7005D1-DBF9-05EE-ED3E-12B0843CBB66}"/>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4EF389DF-1513-4741-38C2-23517501884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a:t>
            </a:fld>
            <a:endParaRPr lang="zh-HK" altLang="en-US" sz="1600" dirty="0">
              <a:solidFill>
                <a:schemeClr val="bg1"/>
              </a:solidFill>
            </a:endParaRPr>
          </a:p>
        </p:txBody>
      </p:sp>
      <p:grpSp>
        <p:nvGrpSpPr>
          <p:cNvPr id="7" name="组合 6">
            <a:extLst>
              <a:ext uri="{FF2B5EF4-FFF2-40B4-BE49-F238E27FC236}">
                <a16:creationId xmlns:a16="http://schemas.microsoft.com/office/drawing/2014/main" id="{7AF2F235-1D77-4A6D-B244-D98F20E5BA7E}"/>
              </a:ext>
            </a:extLst>
          </p:cNvPr>
          <p:cNvGrpSpPr/>
          <p:nvPr/>
        </p:nvGrpSpPr>
        <p:grpSpPr>
          <a:xfrm>
            <a:off x="1121328" y="974334"/>
            <a:ext cx="4772025" cy="5159499"/>
            <a:chOff x="900661" y="821725"/>
            <a:chExt cx="4772025" cy="5159499"/>
          </a:xfrm>
        </p:grpSpPr>
        <p:pic>
          <p:nvPicPr>
            <p:cNvPr id="3" name="图片 2">
              <a:extLst>
                <a:ext uri="{FF2B5EF4-FFF2-40B4-BE49-F238E27FC236}">
                  <a16:creationId xmlns:a16="http://schemas.microsoft.com/office/drawing/2014/main" id="{C0EE5990-8730-1E84-A088-87B180225389}"/>
                </a:ext>
              </a:extLst>
            </p:cNvPr>
            <p:cNvPicPr>
              <a:picLocks noChangeAspect="1"/>
            </p:cNvPicPr>
            <p:nvPr/>
          </p:nvPicPr>
          <p:blipFill>
            <a:blip r:embed="rId3"/>
            <a:stretch>
              <a:fillRect/>
            </a:stretch>
          </p:blipFill>
          <p:spPr>
            <a:xfrm>
              <a:off x="910186" y="821725"/>
              <a:ext cx="4762500" cy="1695450"/>
            </a:xfrm>
            <a:prstGeom prst="rect">
              <a:avLst/>
            </a:prstGeom>
          </p:spPr>
        </p:pic>
        <p:pic>
          <p:nvPicPr>
            <p:cNvPr id="5" name="图片 4">
              <a:extLst>
                <a:ext uri="{FF2B5EF4-FFF2-40B4-BE49-F238E27FC236}">
                  <a16:creationId xmlns:a16="http://schemas.microsoft.com/office/drawing/2014/main" id="{68705D98-1324-34BE-E544-FDA9C891136A}"/>
                </a:ext>
              </a:extLst>
            </p:cNvPr>
            <p:cNvPicPr>
              <a:picLocks noChangeAspect="1"/>
            </p:cNvPicPr>
            <p:nvPr/>
          </p:nvPicPr>
          <p:blipFill>
            <a:blip r:embed="rId4"/>
            <a:stretch>
              <a:fillRect/>
            </a:stretch>
          </p:blipFill>
          <p:spPr>
            <a:xfrm>
              <a:off x="900661" y="2618899"/>
              <a:ext cx="4772025" cy="3362325"/>
            </a:xfrm>
            <a:prstGeom prst="rect">
              <a:avLst/>
            </a:prstGeom>
          </p:spPr>
        </p:pic>
      </p:grpSp>
      <p:pic>
        <p:nvPicPr>
          <p:cNvPr id="6" name="图片 5">
            <a:extLst>
              <a:ext uri="{FF2B5EF4-FFF2-40B4-BE49-F238E27FC236}">
                <a16:creationId xmlns:a16="http://schemas.microsoft.com/office/drawing/2014/main" id="{1879E298-F03D-C769-D30F-C474D2DBBA47}"/>
              </a:ext>
            </a:extLst>
          </p:cNvPr>
          <p:cNvPicPr>
            <a:picLocks noChangeAspect="1"/>
          </p:cNvPicPr>
          <p:nvPr/>
        </p:nvPicPr>
        <p:blipFill>
          <a:blip r:embed="rId5"/>
          <a:stretch>
            <a:fillRect/>
          </a:stretch>
        </p:blipFill>
        <p:spPr>
          <a:xfrm>
            <a:off x="6289122" y="1577647"/>
            <a:ext cx="4781550" cy="3952875"/>
          </a:xfrm>
          <a:prstGeom prst="rect">
            <a:avLst/>
          </a:prstGeom>
        </p:spPr>
      </p:pic>
    </p:spTree>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80</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80</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794758967"/>
      </p:ext>
    </p:extLst>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Future Work</a:t>
            </a:r>
          </a:p>
        </p:txBody>
      </p:sp>
      <p:sp>
        <p:nvSpPr>
          <p:cNvPr id="2" name="矩形 1">
            <a:extLst>
              <a:ext uri="{FF2B5EF4-FFF2-40B4-BE49-F238E27FC236}">
                <a16:creationId xmlns:a16="http://schemas.microsoft.com/office/drawing/2014/main" id="{217CA8A0-117C-ECF6-3E56-C80BB0734895}"/>
              </a:ext>
            </a:extLst>
          </p:cNvPr>
          <p:cNvSpPr/>
          <p:nvPr/>
        </p:nvSpPr>
        <p:spPr>
          <a:xfrm>
            <a:off x="264000" y="980999"/>
            <a:ext cx="11736000" cy="3670751"/>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6BE54D1B-3B26-96E9-3CE6-D7F690791509}"/>
              </a:ext>
            </a:extLst>
          </p:cNvPr>
          <p:cNvSpPr/>
          <p:nvPr/>
        </p:nvSpPr>
        <p:spPr>
          <a:xfrm>
            <a:off x="631210" y="752888"/>
            <a:ext cx="1864789" cy="516112"/>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Contributions</a:t>
            </a:r>
          </a:p>
        </p:txBody>
      </p:sp>
      <p:sp>
        <p:nvSpPr>
          <p:cNvPr id="14" name="文本框 13">
            <a:extLst>
              <a:ext uri="{FF2B5EF4-FFF2-40B4-BE49-F238E27FC236}">
                <a16:creationId xmlns:a16="http://schemas.microsoft.com/office/drawing/2014/main" id="{2DB8B6C8-30C2-5C92-FEC7-B03CAA2CB12B}"/>
              </a:ext>
            </a:extLst>
          </p:cNvPr>
          <p:cNvSpPr txBox="1"/>
          <p:nvPr/>
        </p:nvSpPr>
        <p:spPr>
          <a:xfrm>
            <a:off x="407995" y="1232012"/>
            <a:ext cx="11357425" cy="3366563"/>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The authors propose an unsupervised multi-view representation learning method- Collaborative Multi-View IB, which extends information bottleneck to unsupervised multi-view setting and flexibly learns a representation from heterogeneous data.</a:t>
            </a:r>
          </a:p>
          <a:p>
            <a:pPr>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The proposed model integrates various representations, leveraging the information bottleneck to collaboratively learn intra-view intrinsic information and inter-view shared structure, while minimizing the influence of superfluous information.</a:t>
            </a:r>
          </a:p>
          <a:p>
            <a:pPr>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By introducing neural networks and variational inference, the method can explore general correlations among multiple views and approximate mutual information through variational bounds.</a:t>
            </a:r>
          </a:p>
        </p:txBody>
      </p:sp>
      <p:grpSp>
        <p:nvGrpSpPr>
          <p:cNvPr id="20" name="组合 19">
            <a:extLst>
              <a:ext uri="{FF2B5EF4-FFF2-40B4-BE49-F238E27FC236}">
                <a16:creationId xmlns:a16="http://schemas.microsoft.com/office/drawing/2014/main" id="{9989C16C-EBA7-3EA7-32F2-46CAA12CC5D8}"/>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8D450375-0972-524A-0970-BB04647BFC5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68A0CC05-1CE4-DBC0-2306-1BCFD0C6DAE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707D6DD2-8B0A-7214-1CE8-1F0C7BEBEE7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81</a:t>
            </a:fld>
            <a:endParaRPr lang="zh-HK" altLang="en-US" sz="1600" dirty="0">
              <a:solidFill>
                <a:schemeClr val="bg1"/>
              </a:solidFill>
            </a:endParaRPr>
          </a:p>
        </p:txBody>
      </p:sp>
      <p:sp>
        <p:nvSpPr>
          <p:cNvPr id="11" name="矩形 10">
            <a:extLst>
              <a:ext uri="{FF2B5EF4-FFF2-40B4-BE49-F238E27FC236}">
                <a16:creationId xmlns:a16="http://schemas.microsoft.com/office/drawing/2014/main" id="{6B686D3A-F56B-4484-81D8-BA1EEE525919}"/>
              </a:ext>
            </a:extLst>
          </p:cNvPr>
          <p:cNvSpPr/>
          <p:nvPr/>
        </p:nvSpPr>
        <p:spPr>
          <a:xfrm>
            <a:off x="241320" y="5065044"/>
            <a:ext cx="11736000" cy="1121888"/>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2" name="矩形 11">
            <a:extLst>
              <a:ext uri="{FF2B5EF4-FFF2-40B4-BE49-F238E27FC236}">
                <a16:creationId xmlns:a16="http://schemas.microsoft.com/office/drawing/2014/main" id="{9BCC986A-0D17-4499-A947-4708B2FD3D2A}"/>
              </a:ext>
            </a:extLst>
          </p:cNvPr>
          <p:cNvSpPr/>
          <p:nvPr/>
        </p:nvSpPr>
        <p:spPr>
          <a:xfrm>
            <a:off x="583601" y="4841266"/>
            <a:ext cx="1864788" cy="276385"/>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Future Work</a:t>
            </a:r>
          </a:p>
        </p:txBody>
      </p:sp>
      <p:sp>
        <p:nvSpPr>
          <p:cNvPr id="13" name="文本框 12">
            <a:extLst>
              <a:ext uri="{FF2B5EF4-FFF2-40B4-BE49-F238E27FC236}">
                <a16:creationId xmlns:a16="http://schemas.microsoft.com/office/drawing/2014/main" id="{4F54DA88-8DA8-4FD5-87E6-0EE5C3D14824}"/>
              </a:ext>
            </a:extLst>
          </p:cNvPr>
          <p:cNvSpPr txBox="1"/>
          <p:nvPr/>
        </p:nvSpPr>
        <p:spPr>
          <a:xfrm>
            <a:off x="302879" y="5315564"/>
            <a:ext cx="11520006" cy="458074"/>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Future research will focus on</a:t>
            </a:r>
            <a:r>
              <a:rPr lang="en-US" altLang="zh-CN" b="1" dirty="0">
                <a:latin typeface="Times New Roman" panose="02020603050405020304" pitchFamily="18" charset="0"/>
                <a:cs typeface="Times New Roman" panose="02020603050405020304" pitchFamily="18" charset="0"/>
              </a:rPr>
              <a:t> extending the current method to an end-to-end model.</a:t>
            </a:r>
            <a:endParaRPr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7808772"/>
      </p:ext>
    </p:extLst>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C69A047-7161-357A-920A-11F92FECB093}"/>
              </a:ext>
            </a:extLst>
          </p:cNvPr>
          <p:cNvGrpSpPr/>
          <p:nvPr/>
        </p:nvGrpSpPr>
        <p:grpSpPr>
          <a:xfrm>
            <a:off x="-72374" y="1960245"/>
            <a:ext cx="12748565" cy="2045019"/>
            <a:chOff x="1522095" y="1960245"/>
            <a:chExt cx="9527981"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1818014" y="2154890"/>
              <a:ext cx="8555970" cy="1305165"/>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Multi-View Information Bottleneck Without Variational Approximation</a:t>
              </a:r>
            </a:p>
          </p:txBody>
        </p:sp>
        <p:sp>
          <p:nvSpPr>
            <p:cNvPr id="3" name="文本框 2"/>
            <p:cNvSpPr txBox="1"/>
            <p:nvPr/>
          </p:nvSpPr>
          <p:spPr>
            <a:xfrm>
              <a:off x="1687636" y="3654699"/>
              <a:ext cx="9362440" cy="338554"/>
            </a:xfrm>
            <a:prstGeom prst="rect">
              <a:avLst/>
            </a:prstGeom>
            <a:noFill/>
          </p:spPr>
          <p:txBody>
            <a:bodyPr wrap="square" rtlCol="0">
              <a:spAutoFit/>
            </a:bodyPr>
            <a:lstStyle/>
            <a:p>
              <a:r>
                <a:rPr lang="en-US" altLang="zh-CN" sz="1600" dirty="0">
                  <a:solidFill>
                    <a:schemeClr val="bg1"/>
                  </a:solidFill>
                  <a:latin typeface="Arial" panose="020B0604020202020204" pitchFamily="34" charset="0"/>
                  <a:cs typeface="Arial" panose="020B0604020202020204" pitchFamily="34" charset="0"/>
                </a:rPr>
                <a:t>Qi Zhang , </a:t>
              </a:r>
              <a:r>
                <a:rPr lang="en-US" altLang="zh-CN" sz="1600" dirty="0" err="1">
                  <a:solidFill>
                    <a:schemeClr val="bg1"/>
                  </a:solidFill>
                  <a:latin typeface="Arial" panose="020B0604020202020204" pitchFamily="34" charset="0"/>
                  <a:cs typeface="Arial" panose="020B0604020202020204" pitchFamily="34" charset="0"/>
                </a:rPr>
                <a:t>Shujian</a:t>
              </a:r>
              <a:r>
                <a:rPr lang="en-US" altLang="zh-CN" sz="1600" dirty="0">
                  <a:solidFill>
                    <a:schemeClr val="bg1"/>
                  </a:solidFill>
                  <a:latin typeface="Arial" panose="020B0604020202020204" pitchFamily="34" charset="0"/>
                  <a:cs typeface="Arial" panose="020B0604020202020204" pitchFamily="34" charset="0"/>
                </a:rPr>
                <a:t> Yu , </a:t>
              </a:r>
              <a:r>
                <a:rPr lang="en-US" altLang="zh-CN" sz="1600" dirty="0" err="1">
                  <a:solidFill>
                    <a:schemeClr val="bg1"/>
                  </a:solidFill>
                  <a:latin typeface="Arial" panose="020B0604020202020204" pitchFamily="34" charset="0"/>
                  <a:cs typeface="Arial" panose="020B0604020202020204" pitchFamily="34" charset="0"/>
                </a:rPr>
                <a:t>Jingmin</a:t>
              </a:r>
              <a:r>
                <a:rPr lang="en-US" altLang="zh-CN" sz="1600" dirty="0">
                  <a:solidFill>
                    <a:schemeClr val="bg1"/>
                  </a:solidFill>
                  <a:latin typeface="Arial" panose="020B0604020202020204" pitchFamily="34" charset="0"/>
                  <a:cs typeface="Arial" panose="020B0604020202020204" pitchFamily="34" charset="0"/>
                </a:rPr>
                <a:t> Xin, and </a:t>
              </a:r>
              <a:r>
                <a:rPr lang="en-US" altLang="zh-CN" sz="1600" dirty="0" err="1">
                  <a:solidFill>
                    <a:schemeClr val="bg1"/>
                  </a:solidFill>
                  <a:latin typeface="Arial" panose="020B0604020202020204" pitchFamily="34" charset="0"/>
                  <a:cs typeface="Arial" panose="020B0604020202020204" pitchFamily="34" charset="0"/>
                </a:rPr>
                <a:t>Badong</a:t>
              </a:r>
              <a:r>
                <a:rPr lang="en-US" altLang="zh-CN" sz="1600" dirty="0">
                  <a:solidFill>
                    <a:schemeClr val="bg1"/>
                  </a:solidFill>
                  <a:latin typeface="Arial" panose="020B0604020202020204" pitchFamily="34" charset="0"/>
                  <a:cs typeface="Arial" panose="020B0604020202020204" pitchFamily="34" charset="0"/>
                </a:rPr>
                <a:t> Chen</a:t>
              </a:r>
              <a:endParaRPr lang="zh-CN" altLang="en-US" sz="1600" dirty="0">
                <a:solidFill>
                  <a:schemeClr val="bg1"/>
                </a:solidFill>
                <a:latin typeface="Arial" panose="020B0604020202020204" pitchFamily="34" charset="0"/>
                <a:cs typeface="Arial" panose="020B0604020202020204" pitchFamily="34" charset="0"/>
              </a:endParaRP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5</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82</a:t>
            </a:fld>
            <a:endParaRPr lang="zh-HK" altLang="en-US" sz="1600" dirty="0">
              <a:solidFill>
                <a:schemeClr val="bg1"/>
              </a:solidFill>
            </a:endParaRPr>
          </a:p>
        </p:txBody>
      </p:sp>
      <p:grpSp>
        <p:nvGrpSpPr>
          <p:cNvPr id="10" name="组合 9">
            <a:extLst>
              <a:ext uri="{FF2B5EF4-FFF2-40B4-BE49-F238E27FC236}">
                <a16:creationId xmlns:a16="http://schemas.microsoft.com/office/drawing/2014/main" id="{E50E8C58-5E22-E973-1AF0-858B91D24D19}"/>
              </a:ext>
            </a:extLst>
          </p:cNvPr>
          <p:cNvGrpSpPr/>
          <p:nvPr/>
        </p:nvGrpSpPr>
        <p:grpSpPr>
          <a:xfrm>
            <a:off x="351876" y="4596014"/>
            <a:ext cx="11648124" cy="1117600"/>
            <a:chOff x="623" y="7327"/>
            <a:chExt cx="15962" cy="1760"/>
          </a:xfrm>
        </p:grpSpPr>
        <p:sp>
          <p:nvSpPr>
            <p:cNvPr id="12" name="文本框 11">
              <a:extLst>
                <a:ext uri="{FF2B5EF4-FFF2-40B4-BE49-F238E27FC236}">
                  <a16:creationId xmlns:a16="http://schemas.microsoft.com/office/drawing/2014/main" id="{25AA1785-356E-A345-26B6-65F2DB228454}"/>
                </a:ext>
              </a:extLst>
            </p:cNvPr>
            <p:cNvSpPr txBox="1"/>
            <p:nvPr/>
          </p:nvSpPr>
          <p:spPr>
            <a:xfrm>
              <a:off x="623" y="7327"/>
              <a:ext cx="15962" cy="1018"/>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in:</a:t>
              </a:r>
              <a:r>
                <a:rPr lang="en-US" altLang="zh-CN" dirty="0">
                  <a:latin typeface="Arial" panose="020B0604020202020204" pitchFamily="34" charset="0"/>
                  <a:cs typeface="Arial" panose="020B0604020202020204" pitchFamily="34" charset="0"/>
                </a:rPr>
                <a:t> ICASSP 2022 – 2022 IEEE International Conference on Acoustics, Speech and Signal Processing (ICASSP)</a:t>
              </a:r>
            </a:p>
          </p:txBody>
        </p:sp>
        <p:sp>
          <p:nvSpPr>
            <p:cNvPr id="14" name="文本框 13">
              <a:extLst>
                <a:ext uri="{FF2B5EF4-FFF2-40B4-BE49-F238E27FC236}">
                  <a16:creationId xmlns:a16="http://schemas.microsoft.com/office/drawing/2014/main" id="{3353C333-422A-A3D7-B5FA-25EA90FF33A1}"/>
                </a:ext>
              </a:extLst>
            </p:cNvPr>
            <p:cNvSpPr txBox="1"/>
            <p:nvPr/>
          </p:nvSpPr>
          <p:spPr>
            <a:xfrm>
              <a:off x="623" y="8507"/>
              <a:ext cx="9184"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a:t>
              </a:r>
              <a:r>
                <a:rPr lang="en-US" altLang="zh-CN" b="0" i="0" dirty="0">
                  <a:effectLst/>
                  <a:latin typeface="-apple-system"/>
                </a:rPr>
                <a:t>27 A</a:t>
              </a:r>
              <a:r>
                <a:rPr lang="en-US" altLang="zh-CN" dirty="0">
                  <a:latin typeface="-apple-system"/>
                </a:rPr>
                <a:t>pril</a:t>
              </a:r>
              <a:r>
                <a:rPr lang="en-US" altLang="zh-CN" b="0" i="0" dirty="0">
                  <a:effectLst/>
                  <a:latin typeface="-apple-system"/>
                </a:rPr>
                <a:t> 2022</a:t>
              </a:r>
              <a:endParaRPr lang="en-US" altLang="zh-CN" dirty="0">
                <a:latin typeface="Arial" panose="020B0604020202020204" pitchFamily="34" charset="0"/>
                <a:cs typeface="Arial" panose="020B0604020202020204" pitchFamily="34" charset="0"/>
              </a:endParaRPr>
            </a:p>
          </p:txBody>
        </p:sp>
      </p:grpSp>
      <p:pic>
        <p:nvPicPr>
          <p:cNvPr id="15" name="图片 14">
            <a:extLst>
              <a:ext uri="{FF2B5EF4-FFF2-40B4-BE49-F238E27FC236}">
                <a16:creationId xmlns:a16="http://schemas.microsoft.com/office/drawing/2014/main" id="{18F6B5B1-2548-227F-08E7-8F0A00996F3D}"/>
              </a:ext>
            </a:extLst>
          </p:cNvPr>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276265941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83</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1368981689"/>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84</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985974029"/>
      </p:ext>
    </p:extLst>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mc:AlternateContent xmlns:mc="http://schemas.openxmlformats.org/markup-compatibility/2006">
        <mc:Choice xmlns:a14="http://schemas.microsoft.com/office/drawing/2010/main" Requires="a14">
          <p:sp>
            <p:nvSpPr>
              <p:cNvPr id="8" name="文本框 7"/>
              <p:cNvSpPr txBox="1"/>
              <p:nvPr/>
            </p:nvSpPr>
            <p:spPr>
              <a:xfrm>
                <a:off x="194275" y="1088933"/>
                <a:ext cx="11805725" cy="4613058"/>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sz="1800" b="1" dirty="0">
                    <a:latin typeface="Times New Roman" panose="02020603050405020304" pitchFamily="18" charset="0"/>
                    <a:ea typeface="微软雅黑" panose="020B0503020204020204" charset="-122"/>
                    <a:cs typeface="Times New Roman" panose="02020603050405020304" pitchFamily="18" charset="0"/>
                    <a:sym typeface="+mn-ea"/>
                  </a:rPr>
                  <a:t>Multi-View Information Bottleneck Without Variational Approximation</a:t>
                </a:r>
                <a:endParaRPr lang="en-US" altLang="zh-CN" sz="1800" b="1"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50000"/>
                  </a:lnSpc>
                </a:pPr>
                <a:r>
                  <a:rPr lang="en-US" altLang="zh-CN" dirty="0">
                    <a:latin typeface="Times New Roman" panose="02020603050405020304" pitchFamily="18" charset="0"/>
                    <a:cs typeface="Times New Roman" panose="02020603050405020304" pitchFamily="18" charset="0"/>
                  </a:rPr>
                  <a:t>This paper extends the information bottleneck principle to supervised multi-view learning scenario and use the recently proposed </a:t>
                </a:r>
                <a:r>
                  <a:rPr lang="en-US" altLang="zh-CN" b="1" dirty="0">
                    <a:latin typeface="Times New Roman" panose="02020603050405020304" pitchFamily="18" charset="0"/>
                    <a:cs typeface="Times New Roman" panose="02020603050405020304" pitchFamily="18" charset="0"/>
                  </a:rPr>
                  <a:t>matrix-based </a:t>
                </a:r>
                <a:r>
                  <a:rPr lang="en-US" altLang="zh-CN" b="1" dirty="0" err="1">
                    <a:latin typeface="Times New Roman" panose="02020603050405020304" pitchFamily="18" charset="0"/>
                    <a:cs typeface="Times New Roman" panose="02020603050405020304" pitchFamily="18" charset="0"/>
                  </a:rPr>
                  <a:t>Renyi’s</a:t>
                </a:r>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r>
                      <a:rPr lang="zh-CN" altLang="en-US" b="1" i="1" smtClean="0">
                        <a:latin typeface="Cambria Math" panose="02040503050406030204" pitchFamily="18" charset="0"/>
                        <a:cs typeface="Times New Roman" panose="02020603050405020304" pitchFamily="18" charset="0"/>
                      </a:rPr>
                      <m:t>𝜶</m:t>
                    </m:r>
                  </m:oMath>
                </a14:m>
                <a:r>
                  <a:rPr lang="en-US" altLang="zh-CN" b="1" dirty="0">
                    <a:latin typeface="Times New Roman" panose="02020603050405020304" pitchFamily="18" charset="0"/>
                    <a:cs typeface="Times New Roman" panose="02020603050405020304" pitchFamily="18" charset="0"/>
                  </a:rPr>
                  <a:t>-order entropy functional</a:t>
                </a:r>
                <a:r>
                  <a:rPr lang="en-US" altLang="zh-CN" dirty="0">
                    <a:latin typeface="Times New Roman" panose="02020603050405020304" pitchFamily="18" charset="0"/>
                    <a:cs typeface="Times New Roman" panose="02020603050405020304" pitchFamily="18" charset="0"/>
                  </a:rPr>
                  <a:t> to optimize the resulting objective directly, without the necessity of variational approximation or adversarial training.</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Challenge</a:t>
                </a:r>
              </a:p>
              <a:p>
                <a:pPr indent="457200">
                  <a:lnSpc>
                    <a:spcPct val="150000"/>
                  </a:lnSpc>
                </a:pPr>
                <a:r>
                  <a:rPr lang="en-US" altLang="zh-CN" dirty="0">
                    <a:latin typeface="Times New Roman" panose="02020603050405020304" pitchFamily="18" charset="0"/>
                    <a:cs typeface="Times New Roman" panose="02020603050405020304" pitchFamily="18" charset="0"/>
                  </a:rPr>
                  <a:t>The mutual information estimation in high-dimensional space is widely acknowledged as intractable or infeasible. Existing deep multi-view IB approaches usually use the variational approximation or adversarial training to maximize a </a:t>
                </a:r>
                <a:r>
                  <a:rPr lang="en-US" altLang="zh-CN" b="1" dirty="0">
                    <a:latin typeface="Times New Roman" panose="02020603050405020304" pitchFamily="18" charset="0"/>
                    <a:cs typeface="Times New Roman" panose="02020603050405020304" pitchFamily="18" charset="0"/>
                  </a:rPr>
                  <a:t>lower bound</a:t>
                </a:r>
                <a:r>
                  <a:rPr lang="en-US" altLang="zh-CN" dirty="0">
                    <a:latin typeface="Times New Roman" panose="02020603050405020304" pitchFamily="18" charset="0"/>
                    <a:cs typeface="Times New Roman" panose="02020603050405020304" pitchFamily="18" charset="0"/>
                  </a:rPr>
                  <a:t> of the original IB objective. However, the tightness of those derived lower bounds is hard to guarantee in practice, especially if there are only limited training data.</a:t>
                </a:r>
              </a:p>
              <a:p>
                <a:pPr marL="285750" indent="-285750">
                  <a:lnSpc>
                    <a:spcPct val="150000"/>
                  </a:lnSpc>
                  <a:buFont typeface="Arial" panose="020B0604020202020204" pitchFamily="34" charset="0"/>
                  <a:buChar char="•"/>
                </a:pPr>
                <a:r>
                  <a:rPr lang="en-US" altLang="zh-CN" sz="1800" b="1" dirty="0">
                    <a:latin typeface="Times New Roman" panose="02020603050405020304" pitchFamily="18" charset="0"/>
                    <a:ea typeface="微软雅黑" panose="020B0503020204020204" charset="-122"/>
                    <a:cs typeface="Times New Roman" panose="02020603050405020304" pitchFamily="18" charset="0"/>
                  </a:rPr>
                  <a:t>Method</a:t>
                </a:r>
                <a:endParaRPr lang="en-US" altLang="zh-CN" b="1" dirty="0">
                  <a:latin typeface="Times New Roman" panose="02020603050405020304" pitchFamily="18" charset="0"/>
                  <a:ea typeface="微软雅黑" panose="020B0503020204020204" charset="-122"/>
                  <a:cs typeface="Times New Roman" panose="02020603050405020304" pitchFamily="18" charset="0"/>
                </a:endParaRPr>
              </a:p>
              <a:p>
                <a:pPr>
                  <a:lnSpc>
                    <a:spcPct val="150000"/>
                  </a:lnSpc>
                </a:pPr>
                <a:r>
                  <a:rPr lang="en-US" altLang="zh-CN" b="1" dirty="0">
                    <a:latin typeface="Times New Roman" panose="02020603050405020304" pitchFamily="18" charset="0"/>
                    <a:ea typeface="微软雅黑" panose="020B0503020204020204" charset="-122"/>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Multi-view matrix-based Entropy Information Bottleneck (METB)</a:t>
                </a:r>
              </a:p>
            </p:txBody>
          </p:sp>
        </mc:Choice>
        <mc:Fallback>
          <p:sp>
            <p:nvSpPr>
              <p:cNvPr id="8" name="文本框 7"/>
              <p:cNvSpPr txBox="1">
                <a:spLocks noRot="1" noChangeAspect="1" noMove="1" noResize="1" noEditPoints="1" noAdjustHandles="1" noChangeArrowheads="1" noChangeShapeType="1" noTextEdit="1"/>
              </p:cNvSpPr>
              <p:nvPr/>
            </p:nvSpPr>
            <p:spPr>
              <a:xfrm>
                <a:off x="194275" y="1088933"/>
                <a:ext cx="11805725" cy="4613058"/>
              </a:xfrm>
              <a:prstGeom prst="rect">
                <a:avLst/>
              </a:prstGeom>
              <a:blipFill>
                <a:blip r:embed="rId3"/>
                <a:stretch>
                  <a:fillRect l="-413" r="-258" b="-1187"/>
                </a:stretch>
              </a:blipFill>
              <a:ln>
                <a:solidFill>
                  <a:srgbClr val="0174AB"/>
                </a:solidFill>
              </a:ln>
            </p:spPr>
            <p:txBody>
              <a:bodyPr/>
              <a:lstStyle/>
              <a:p>
                <a:r>
                  <a:rPr lang="zh-CN" altLang="en-US">
                    <a:noFill/>
                  </a:rPr>
                  <a:t> </a:t>
                </a:r>
              </a:p>
            </p:txBody>
          </p:sp>
        </mc:Fallback>
      </mc:AlternateContent>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85</a:t>
            </a:fld>
            <a:endParaRPr lang="zh-HK" altLang="en-US" sz="1600" dirty="0">
              <a:solidFill>
                <a:schemeClr val="bg1"/>
              </a:solidFill>
            </a:endParaRPr>
          </a:p>
        </p:txBody>
      </p:sp>
    </p:spTree>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86</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3026786090"/>
      </p:ext>
    </p:extLst>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40000"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87</a:t>
            </a:fld>
            <a:endParaRPr lang="zh-HK" altLang="en-US" sz="1600" dirty="0">
              <a:solidFill>
                <a:schemeClr val="bg1"/>
              </a:solidFill>
            </a:endParaRPr>
          </a:p>
        </p:txBody>
      </p:sp>
      <p:pic>
        <p:nvPicPr>
          <p:cNvPr id="3" name="图片 2">
            <a:extLst>
              <a:ext uri="{FF2B5EF4-FFF2-40B4-BE49-F238E27FC236}">
                <a16:creationId xmlns:a16="http://schemas.microsoft.com/office/drawing/2014/main" id="{98B9B7AF-871F-7697-798E-C6DD9FC553D1}"/>
              </a:ext>
            </a:extLst>
          </p:cNvPr>
          <p:cNvPicPr>
            <a:picLocks noChangeAspect="1"/>
          </p:cNvPicPr>
          <p:nvPr/>
        </p:nvPicPr>
        <p:blipFill>
          <a:blip r:embed="rId3"/>
          <a:stretch>
            <a:fillRect/>
          </a:stretch>
        </p:blipFill>
        <p:spPr>
          <a:xfrm>
            <a:off x="18359" y="750164"/>
            <a:ext cx="7776764" cy="5760000"/>
          </a:xfrm>
          <a:prstGeom prst="rect">
            <a:avLst/>
          </a:prstGeom>
        </p:spPr>
      </p:pic>
      <p:grpSp>
        <p:nvGrpSpPr>
          <p:cNvPr id="7" name="组合 6">
            <a:extLst>
              <a:ext uri="{FF2B5EF4-FFF2-40B4-BE49-F238E27FC236}">
                <a16:creationId xmlns:a16="http://schemas.microsoft.com/office/drawing/2014/main" id="{74F66FD3-5107-83F2-7E16-1C376FF6E1B5}"/>
              </a:ext>
            </a:extLst>
          </p:cNvPr>
          <p:cNvGrpSpPr>
            <a:grpSpLocks noChangeAspect="1"/>
          </p:cNvGrpSpPr>
          <p:nvPr/>
        </p:nvGrpSpPr>
        <p:grpSpPr>
          <a:xfrm>
            <a:off x="6761371" y="1098049"/>
            <a:ext cx="5410949" cy="3583501"/>
            <a:chOff x="1731030" y="1102239"/>
            <a:chExt cx="8711969" cy="5769661"/>
          </a:xfrm>
        </p:grpSpPr>
        <p:pic>
          <p:nvPicPr>
            <p:cNvPr id="8" name="图片 7">
              <a:extLst>
                <a:ext uri="{FF2B5EF4-FFF2-40B4-BE49-F238E27FC236}">
                  <a16:creationId xmlns:a16="http://schemas.microsoft.com/office/drawing/2014/main" id="{CA2080C9-48B6-DD96-C457-20A4DA0A28A1}"/>
                </a:ext>
              </a:extLst>
            </p:cNvPr>
            <p:cNvPicPr>
              <a:picLocks noChangeAspect="1"/>
            </p:cNvPicPr>
            <p:nvPr/>
          </p:nvPicPr>
          <p:blipFill>
            <a:blip r:embed="rId4"/>
            <a:stretch>
              <a:fillRect/>
            </a:stretch>
          </p:blipFill>
          <p:spPr>
            <a:xfrm>
              <a:off x="1748660" y="1102239"/>
              <a:ext cx="8694339" cy="1800000"/>
            </a:xfrm>
            <a:prstGeom prst="rect">
              <a:avLst/>
            </a:prstGeom>
          </p:spPr>
        </p:pic>
        <p:pic>
          <p:nvPicPr>
            <p:cNvPr id="9" name="图片 8">
              <a:extLst>
                <a:ext uri="{FF2B5EF4-FFF2-40B4-BE49-F238E27FC236}">
                  <a16:creationId xmlns:a16="http://schemas.microsoft.com/office/drawing/2014/main" id="{63428B37-BC0D-D4F1-5BB4-2C0B8A42C193}"/>
                </a:ext>
              </a:extLst>
            </p:cNvPr>
            <p:cNvPicPr>
              <a:picLocks noChangeAspect="1"/>
            </p:cNvPicPr>
            <p:nvPr/>
          </p:nvPicPr>
          <p:blipFill>
            <a:blip r:embed="rId5"/>
            <a:stretch>
              <a:fillRect/>
            </a:stretch>
          </p:blipFill>
          <p:spPr>
            <a:xfrm>
              <a:off x="1731030" y="3507032"/>
              <a:ext cx="8694000" cy="3364868"/>
            </a:xfrm>
            <a:prstGeom prst="rect">
              <a:avLst/>
            </a:prstGeom>
          </p:spPr>
        </p:pic>
      </p:grpSp>
      <mc:AlternateContent xmlns:mc="http://schemas.openxmlformats.org/markup-compatibility/2006">
        <mc:Choice xmlns:p14="http://schemas.microsoft.com/office/powerpoint/2010/main" Requires="p14">
          <p:contentPart p14:bwMode="auto" r:id="rId6">
            <p14:nvContentPartPr>
              <p14:cNvPr id="11" name="墨迹 10">
                <a:extLst>
                  <a:ext uri="{FF2B5EF4-FFF2-40B4-BE49-F238E27FC236}">
                    <a16:creationId xmlns:a16="http://schemas.microsoft.com/office/drawing/2014/main" id="{D6076538-1F85-7EEC-DC6B-41151CDA2E45}"/>
                  </a:ext>
                </a:extLst>
              </p14:cNvPr>
              <p14:cNvContentPartPr/>
              <p14:nvPr/>
            </p14:nvContentPartPr>
            <p14:xfrm>
              <a:off x="350160" y="5882520"/>
              <a:ext cx="5883480" cy="720"/>
            </p14:xfrm>
          </p:contentPart>
        </mc:Choice>
        <mc:Fallback>
          <p:pic>
            <p:nvPicPr>
              <p:cNvPr id="11" name="墨迹 10">
                <a:extLst>
                  <a:ext uri="{FF2B5EF4-FFF2-40B4-BE49-F238E27FC236}">
                    <a16:creationId xmlns:a16="http://schemas.microsoft.com/office/drawing/2014/main" id="{D6076538-1F85-7EEC-DC6B-41151CDA2E45}"/>
                  </a:ext>
                </a:extLst>
              </p:cNvPr>
              <p:cNvPicPr/>
              <p:nvPr/>
            </p:nvPicPr>
            <p:blipFill>
              <a:blip r:embed="rId7"/>
              <a:stretch>
                <a:fillRect/>
              </a:stretch>
            </p:blipFill>
            <p:spPr>
              <a:xfrm>
                <a:off x="296160" y="5666520"/>
                <a:ext cx="5991120" cy="432000"/>
              </a:xfrm>
              <a:prstGeom prst="rect">
                <a:avLst/>
              </a:prstGeom>
            </p:spPr>
          </p:pic>
        </mc:Fallback>
      </mc:AlternateContent>
    </p:spTree>
    <p:extLst>
      <p:ext uri="{BB962C8B-B14F-4D97-AF65-F5344CB8AC3E}">
        <p14:creationId xmlns:p14="http://schemas.microsoft.com/office/powerpoint/2010/main" val="2733582344"/>
      </p:ext>
    </p:extLst>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4817AD-5F28-5BBD-3F75-D26EA52C406A}"/>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6F875B09-D76A-308D-A79A-EBF169985933}"/>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60363A94-216E-51DF-4DD0-5B1DF6434BD4}"/>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55" name="组合 54">
            <a:extLst>
              <a:ext uri="{FF2B5EF4-FFF2-40B4-BE49-F238E27FC236}">
                <a16:creationId xmlns:a16="http://schemas.microsoft.com/office/drawing/2014/main" id="{276635E3-1AF0-50BA-6DE6-70EF376E1AD3}"/>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8B83B77C-9464-ADC4-312F-177DAEFC92B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2A8484C4-CEA4-8CE0-6852-F294EEB7D3A3}"/>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EFFF4BD3-EB18-51BF-952F-034A12DE68EF}"/>
              </a:ext>
            </a:extLst>
          </p:cNvPr>
          <p:cNvSpPr txBox="1">
            <a:spLocks/>
          </p:cNvSpPr>
          <p:nvPr/>
        </p:nvSpPr>
        <p:spPr>
          <a:xfrm>
            <a:off x="11640000"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88</a:t>
            </a:fld>
            <a:endParaRPr lang="zh-HK" altLang="en-US" sz="1600" dirty="0">
              <a:solidFill>
                <a:schemeClr val="bg1"/>
              </a:solidFill>
            </a:endParaRPr>
          </a:p>
        </p:txBody>
      </p:sp>
      <p:grpSp>
        <p:nvGrpSpPr>
          <p:cNvPr id="8" name="组合 7">
            <a:extLst>
              <a:ext uri="{FF2B5EF4-FFF2-40B4-BE49-F238E27FC236}">
                <a16:creationId xmlns:a16="http://schemas.microsoft.com/office/drawing/2014/main" id="{726E9DDF-9466-5BD5-A934-D77AC425C273}"/>
              </a:ext>
            </a:extLst>
          </p:cNvPr>
          <p:cNvGrpSpPr/>
          <p:nvPr/>
        </p:nvGrpSpPr>
        <p:grpSpPr>
          <a:xfrm>
            <a:off x="2302862" y="907831"/>
            <a:ext cx="7200000" cy="5457539"/>
            <a:chOff x="1748999" y="871761"/>
            <a:chExt cx="7200000" cy="5457539"/>
          </a:xfrm>
        </p:grpSpPr>
        <p:pic>
          <p:nvPicPr>
            <p:cNvPr id="5" name="图片 4">
              <a:extLst>
                <a:ext uri="{FF2B5EF4-FFF2-40B4-BE49-F238E27FC236}">
                  <a16:creationId xmlns:a16="http://schemas.microsoft.com/office/drawing/2014/main" id="{99C172D8-1E81-5A75-3634-769ABAAE6EAD}"/>
                </a:ext>
              </a:extLst>
            </p:cNvPr>
            <p:cNvPicPr>
              <a:picLocks noChangeAspect="1"/>
            </p:cNvPicPr>
            <p:nvPr/>
          </p:nvPicPr>
          <p:blipFill>
            <a:blip r:embed="rId3"/>
            <a:stretch>
              <a:fillRect/>
            </a:stretch>
          </p:blipFill>
          <p:spPr>
            <a:xfrm>
              <a:off x="1748999" y="871761"/>
              <a:ext cx="7200000" cy="2466932"/>
            </a:xfrm>
            <a:prstGeom prst="rect">
              <a:avLst/>
            </a:prstGeom>
          </p:spPr>
        </p:pic>
        <p:pic>
          <p:nvPicPr>
            <p:cNvPr id="6" name="图片 5">
              <a:extLst>
                <a:ext uri="{FF2B5EF4-FFF2-40B4-BE49-F238E27FC236}">
                  <a16:creationId xmlns:a16="http://schemas.microsoft.com/office/drawing/2014/main" id="{DFA62E9D-A144-C048-4F09-3DF9756DAEE2}"/>
                </a:ext>
              </a:extLst>
            </p:cNvPr>
            <p:cNvPicPr>
              <a:picLocks noChangeAspect="1"/>
            </p:cNvPicPr>
            <p:nvPr/>
          </p:nvPicPr>
          <p:blipFill>
            <a:blip r:embed="rId4"/>
            <a:stretch>
              <a:fillRect/>
            </a:stretch>
          </p:blipFill>
          <p:spPr>
            <a:xfrm>
              <a:off x="1748999" y="3602673"/>
              <a:ext cx="7200000" cy="2726627"/>
            </a:xfrm>
            <a:prstGeom prst="rect">
              <a:avLst/>
            </a:prstGeom>
          </p:spPr>
        </p:pic>
      </p:grpSp>
      <mc:AlternateContent xmlns:mc="http://schemas.openxmlformats.org/markup-compatibility/2006">
        <mc:Choice xmlns:p14="http://schemas.microsoft.com/office/powerpoint/2010/main" Requires="p14">
          <p:contentPart p14:bwMode="auto" r:id="rId5">
            <p14:nvContentPartPr>
              <p14:cNvPr id="10" name="墨迹 9">
                <a:extLst>
                  <a:ext uri="{FF2B5EF4-FFF2-40B4-BE49-F238E27FC236}">
                    <a16:creationId xmlns:a16="http://schemas.microsoft.com/office/drawing/2014/main" id="{D0586D29-3B1C-C30E-950E-573E4BE18EA3}"/>
                  </a:ext>
                </a:extLst>
              </p14:cNvPr>
              <p14:cNvContentPartPr/>
              <p14:nvPr/>
            </p14:nvContentPartPr>
            <p14:xfrm>
              <a:off x="5546760" y="3763920"/>
              <a:ext cx="913320" cy="31320"/>
            </p14:xfrm>
          </p:contentPart>
        </mc:Choice>
        <mc:Fallback>
          <p:pic>
            <p:nvPicPr>
              <p:cNvPr id="10" name="墨迹 9">
                <a:extLst>
                  <a:ext uri="{FF2B5EF4-FFF2-40B4-BE49-F238E27FC236}">
                    <a16:creationId xmlns:a16="http://schemas.microsoft.com/office/drawing/2014/main" id="{D0586D29-3B1C-C30E-950E-573E4BE18EA3}"/>
                  </a:ext>
                </a:extLst>
              </p:cNvPr>
              <p:cNvPicPr/>
              <p:nvPr/>
            </p:nvPicPr>
            <p:blipFill>
              <a:blip r:embed="rId6"/>
              <a:stretch>
                <a:fillRect/>
              </a:stretch>
            </p:blipFill>
            <p:spPr>
              <a:xfrm>
                <a:off x="5493120" y="3656280"/>
                <a:ext cx="1020960" cy="24696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6" name="墨迹 15">
                <a:extLst>
                  <a:ext uri="{FF2B5EF4-FFF2-40B4-BE49-F238E27FC236}">
                    <a16:creationId xmlns:a16="http://schemas.microsoft.com/office/drawing/2014/main" id="{31A93698-7F83-9B3B-D402-0A22F793A5CB}"/>
                  </a:ext>
                </a:extLst>
              </p14:cNvPr>
              <p14:cNvContentPartPr/>
              <p14:nvPr/>
            </p14:nvContentPartPr>
            <p14:xfrm>
              <a:off x="7025640" y="4450440"/>
              <a:ext cx="1194480" cy="76320"/>
            </p14:xfrm>
          </p:contentPart>
        </mc:Choice>
        <mc:Fallback>
          <p:pic>
            <p:nvPicPr>
              <p:cNvPr id="16" name="墨迹 15">
                <a:extLst>
                  <a:ext uri="{FF2B5EF4-FFF2-40B4-BE49-F238E27FC236}">
                    <a16:creationId xmlns:a16="http://schemas.microsoft.com/office/drawing/2014/main" id="{31A93698-7F83-9B3B-D402-0A22F793A5CB}"/>
                  </a:ext>
                </a:extLst>
              </p:cNvPr>
              <p:cNvPicPr/>
              <p:nvPr/>
            </p:nvPicPr>
            <p:blipFill>
              <a:blip r:embed="rId8"/>
              <a:stretch>
                <a:fillRect/>
              </a:stretch>
            </p:blipFill>
            <p:spPr>
              <a:xfrm>
                <a:off x="6971640" y="4342440"/>
                <a:ext cx="1302120" cy="291960"/>
              </a:xfrm>
              <a:prstGeom prst="rect">
                <a:avLst/>
              </a:prstGeom>
            </p:spPr>
          </p:pic>
        </mc:Fallback>
      </mc:AlternateContent>
    </p:spTree>
    <p:extLst>
      <p:ext uri="{BB962C8B-B14F-4D97-AF65-F5344CB8AC3E}">
        <p14:creationId xmlns:p14="http://schemas.microsoft.com/office/powerpoint/2010/main" val="4225672175"/>
      </p:ext>
    </p:extLst>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668502-9ACE-11B0-2579-9161958F53D8}"/>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F13BA540-02D3-B469-7B66-BB4C0F85B166}"/>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B1F0268D-857E-DC86-3A41-718310496274}"/>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55" name="组合 54">
            <a:extLst>
              <a:ext uri="{FF2B5EF4-FFF2-40B4-BE49-F238E27FC236}">
                <a16:creationId xmlns:a16="http://schemas.microsoft.com/office/drawing/2014/main" id="{44739D5C-252B-D336-1F98-8768F5D5CDB2}"/>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B72BC951-9C93-071E-D0A4-8A0147ADBF7C}"/>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6553DD95-EF6B-EC27-14B5-8D6BBFE8DC5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B8206D0D-A061-A19D-C146-93F4340E51F5}"/>
              </a:ext>
            </a:extLst>
          </p:cNvPr>
          <p:cNvSpPr txBox="1">
            <a:spLocks/>
          </p:cNvSpPr>
          <p:nvPr/>
        </p:nvSpPr>
        <p:spPr>
          <a:xfrm>
            <a:off x="11640000"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89</a:t>
            </a:fld>
            <a:endParaRPr lang="zh-HK" altLang="en-US" sz="1600" dirty="0">
              <a:solidFill>
                <a:schemeClr val="bg1"/>
              </a:solidFill>
            </a:endParaRPr>
          </a:p>
        </p:txBody>
      </p:sp>
      <p:grpSp>
        <p:nvGrpSpPr>
          <p:cNvPr id="11" name="组合 10">
            <a:extLst>
              <a:ext uri="{FF2B5EF4-FFF2-40B4-BE49-F238E27FC236}">
                <a16:creationId xmlns:a16="http://schemas.microsoft.com/office/drawing/2014/main" id="{8391BC72-CEBB-26AB-B3CA-BED66E16DA43}"/>
              </a:ext>
            </a:extLst>
          </p:cNvPr>
          <p:cNvGrpSpPr/>
          <p:nvPr/>
        </p:nvGrpSpPr>
        <p:grpSpPr>
          <a:xfrm>
            <a:off x="264000" y="916242"/>
            <a:ext cx="5400000" cy="5410554"/>
            <a:chOff x="264000" y="981000"/>
            <a:chExt cx="5400000" cy="5410554"/>
          </a:xfrm>
        </p:grpSpPr>
        <p:grpSp>
          <p:nvGrpSpPr>
            <p:cNvPr id="9" name="组合 8">
              <a:extLst>
                <a:ext uri="{FF2B5EF4-FFF2-40B4-BE49-F238E27FC236}">
                  <a16:creationId xmlns:a16="http://schemas.microsoft.com/office/drawing/2014/main" id="{2BEB3C7D-330E-BB1A-86E6-F1ECF4858247}"/>
                </a:ext>
              </a:extLst>
            </p:cNvPr>
            <p:cNvGrpSpPr>
              <a:grpSpLocks noChangeAspect="1"/>
            </p:cNvGrpSpPr>
            <p:nvPr/>
          </p:nvGrpSpPr>
          <p:grpSpPr>
            <a:xfrm>
              <a:off x="264000" y="981000"/>
              <a:ext cx="5400000" cy="3821282"/>
              <a:chOff x="480000" y="981000"/>
              <a:chExt cx="7200000" cy="5095042"/>
            </a:xfrm>
          </p:grpSpPr>
          <p:pic>
            <p:nvPicPr>
              <p:cNvPr id="3" name="图片 2">
                <a:extLst>
                  <a:ext uri="{FF2B5EF4-FFF2-40B4-BE49-F238E27FC236}">
                    <a16:creationId xmlns:a16="http://schemas.microsoft.com/office/drawing/2014/main" id="{831DDC72-06CF-803A-DE36-2104D384D941}"/>
                  </a:ext>
                </a:extLst>
              </p:cNvPr>
              <p:cNvPicPr>
                <a:picLocks noChangeAspect="1"/>
              </p:cNvPicPr>
              <p:nvPr/>
            </p:nvPicPr>
            <p:blipFill>
              <a:blip r:embed="rId3"/>
              <a:stretch>
                <a:fillRect/>
              </a:stretch>
            </p:blipFill>
            <p:spPr>
              <a:xfrm>
                <a:off x="480000" y="981000"/>
                <a:ext cx="7200000" cy="1434320"/>
              </a:xfrm>
              <a:prstGeom prst="rect">
                <a:avLst/>
              </a:prstGeom>
            </p:spPr>
          </p:pic>
          <p:pic>
            <p:nvPicPr>
              <p:cNvPr id="4" name="图片 3">
                <a:extLst>
                  <a:ext uri="{FF2B5EF4-FFF2-40B4-BE49-F238E27FC236}">
                    <a16:creationId xmlns:a16="http://schemas.microsoft.com/office/drawing/2014/main" id="{ACA5F58B-B560-76D5-E9A2-1E2220FB4F46}"/>
                  </a:ext>
                </a:extLst>
              </p:cNvPr>
              <p:cNvPicPr>
                <a:picLocks noChangeAspect="1"/>
              </p:cNvPicPr>
              <p:nvPr/>
            </p:nvPicPr>
            <p:blipFill>
              <a:blip r:embed="rId4"/>
              <a:stretch>
                <a:fillRect/>
              </a:stretch>
            </p:blipFill>
            <p:spPr>
              <a:xfrm>
                <a:off x="480000" y="2445483"/>
                <a:ext cx="7200000" cy="760159"/>
              </a:xfrm>
              <a:prstGeom prst="rect">
                <a:avLst/>
              </a:prstGeom>
            </p:spPr>
          </p:pic>
          <p:pic>
            <p:nvPicPr>
              <p:cNvPr id="8" name="图片 7">
                <a:extLst>
                  <a:ext uri="{FF2B5EF4-FFF2-40B4-BE49-F238E27FC236}">
                    <a16:creationId xmlns:a16="http://schemas.microsoft.com/office/drawing/2014/main" id="{645F2DC5-47FC-B984-6666-850737118B5A}"/>
                  </a:ext>
                </a:extLst>
              </p:cNvPr>
              <p:cNvPicPr>
                <a:picLocks noChangeAspect="1"/>
              </p:cNvPicPr>
              <p:nvPr/>
            </p:nvPicPr>
            <p:blipFill>
              <a:blip r:embed="rId5"/>
              <a:stretch>
                <a:fillRect/>
              </a:stretch>
            </p:blipFill>
            <p:spPr>
              <a:xfrm>
                <a:off x="480000" y="3235805"/>
                <a:ext cx="7200000" cy="2840237"/>
              </a:xfrm>
              <a:prstGeom prst="rect">
                <a:avLst/>
              </a:prstGeom>
            </p:spPr>
          </p:pic>
        </p:grpSp>
        <p:pic>
          <p:nvPicPr>
            <p:cNvPr id="10" name="图片 9">
              <a:extLst>
                <a:ext uri="{FF2B5EF4-FFF2-40B4-BE49-F238E27FC236}">
                  <a16:creationId xmlns:a16="http://schemas.microsoft.com/office/drawing/2014/main" id="{FA41A648-A028-75CE-1E59-16654FA68A4C}"/>
                </a:ext>
              </a:extLst>
            </p:cNvPr>
            <p:cNvPicPr>
              <a:picLocks noChangeAspect="1"/>
            </p:cNvPicPr>
            <p:nvPr/>
          </p:nvPicPr>
          <p:blipFill>
            <a:blip r:embed="rId6"/>
            <a:stretch>
              <a:fillRect/>
            </a:stretch>
          </p:blipFill>
          <p:spPr>
            <a:xfrm>
              <a:off x="264000" y="4798287"/>
              <a:ext cx="5400000" cy="1593267"/>
            </a:xfrm>
            <a:prstGeom prst="rect">
              <a:avLst/>
            </a:prstGeom>
          </p:spPr>
        </p:pic>
      </p:grpSp>
      <mc:AlternateContent xmlns:mc="http://schemas.openxmlformats.org/markup-compatibility/2006">
        <mc:Choice xmlns:p14="http://schemas.microsoft.com/office/powerpoint/2010/main" Requires="p14">
          <p:contentPart p14:bwMode="auto" r:id="rId7">
            <p14:nvContentPartPr>
              <p14:cNvPr id="12" name="墨迹 11">
                <a:extLst>
                  <a:ext uri="{FF2B5EF4-FFF2-40B4-BE49-F238E27FC236}">
                    <a16:creationId xmlns:a16="http://schemas.microsoft.com/office/drawing/2014/main" id="{5B546B23-DE12-4B01-D450-D1DB3F4419F1}"/>
                  </a:ext>
                </a:extLst>
              </p14:cNvPr>
              <p14:cNvContentPartPr/>
              <p14:nvPr/>
            </p14:nvContentPartPr>
            <p14:xfrm>
              <a:off x="1310280" y="2376360"/>
              <a:ext cx="4312800" cy="92880"/>
            </p14:xfrm>
          </p:contentPart>
        </mc:Choice>
        <mc:Fallback>
          <p:pic>
            <p:nvPicPr>
              <p:cNvPr id="12" name="墨迹 11">
                <a:extLst>
                  <a:ext uri="{FF2B5EF4-FFF2-40B4-BE49-F238E27FC236}">
                    <a16:creationId xmlns:a16="http://schemas.microsoft.com/office/drawing/2014/main" id="{5B546B23-DE12-4B01-D450-D1DB3F4419F1}"/>
                  </a:ext>
                </a:extLst>
              </p:cNvPr>
              <p:cNvPicPr/>
              <p:nvPr/>
            </p:nvPicPr>
            <p:blipFill>
              <a:blip r:embed="rId8"/>
              <a:stretch>
                <a:fillRect/>
              </a:stretch>
            </p:blipFill>
            <p:spPr>
              <a:xfrm>
                <a:off x="1256640" y="2268720"/>
                <a:ext cx="4420440" cy="30852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3" name="墨迹 12">
                <a:extLst>
                  <a:ext uri="{FF2B5EF4-FFF2-40B4-BE49-F238E27FC236}">
                    <a16:creationId xmlns:a16="http://schemas.microsoft.com/office/drawing/2014/main" id="{7ACBCF56-E80A-C723-58FD-B5C473B0ABB4}"/>
                  </a:ext>
                </a:extLst>
              </p14:cNvPr>
              <p14:cNvContentPartPr/>
              <p14:nvPr/>
            </p14:nvContentPartPr>
            <p14:xfrm>
              <a:off x="1432320" y="2743200"/>
              <a:ext cx="654120" cy="31320"/>
            </p14:xfrm>
          </p:contentPart>
        </mc:Choice>
        <mc:Fallback>
          <p:pic>
            <p:nvPicPr>
              <p:cNvPr id="13" name="墨迹 12">
                <a:extLst>
                  <a:ext uri="{FF2B5EF4-FFF2-40B4-BE49-F238E27FC236}">
                    <a16:creationId xmlns:a16="http://schemas.microsoft.com/office/drawing/2014/main" id="{7ACBCF56-E80A-C723-58FD-B5C473B0ABB4}"/>
                  </a:ext>
                </a:extLst>
              </p:cNvPr>
              <p:cNvPicPr/>
              <p:nvPr/>
            </p:nvPicPr>
            <p:blipFill>
              <a:blip r:embed="rId10"/>
              <a:stretch>
                <a:fillRect/>
              </a:stretch>
            </p:blipFill>
            <p:spPr>
              <a:xfrm>
                <a:off x="1378680" y="2635200"/>
                <a:ext cx="761760" cy="24696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5" name="墨迹 14">
                <a:extLst>
                  <a:ext uri="{FF2B5EF4-FFF2-40B4-BE49-F238E27FC236}">
                    <a16:creationId xmlns:a16="http://schemas.microsoft.com/office/drawing/2014/main" id="{DF6A5B48-A86B-DE6C-2002-00CE2D4D341F}"/>
                  </a:ext>
                </a:extLst>
              </p14:cNvPr>
              <p14:cNvContentPartPr/>
              <p14:nvPr/>
            </p14:nvContentPartPr>
            <p14:xfrm>
              <a:off x="2743080" y="2971800"/>
              <a:ext cx="868680" cy="30960"/>
            </p14:xfrm>
          </p:contentPart>
        </mc:Choice>
        <mc:Fallback>
          <p:pic>
            <p:nvPicPr>
              <p:cNvPr id="15" name="墨迹 14">
                <a:extLst>
                  <a:ext uri="{FF2B5EF4-FFF2-40B4-BE49-F238E27FC236}">
                    <a16:creationId xmlns:a16="http://schemas.microsoft.com/office/drawing/2014/main" id="{DF6A5B48-A86B-DE6C-2002-00CE2D4D341F}"/>
                  </a:ext>
                </a:extLst>
              </p:cNvPr>
              <p:cNvPicPr/>
              <p:nvPr/>
            </p:nvPicPr>
            <p:blipFill>
              <a:blip r:embed="rId12"/>
              <a:stretch>
                <a:fillRect/>
              </a:stretch>
            </p:blipFill>
            <p:spPr>
              <a:xfrm>
                <a:off x="2689080" y="2863800"/>
                <a:ext cx="976320" cy="2466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6" name="墨迹 15">
                <a:extLst>
                  <a:ext uri="{FF2B5EF4-FFF2-40B4-BE49-F238E27FC236}">
                    <a16:creationId xmlns:a16="http://schemas.microsoft.com/office/drawing/2014/main" id="{E0BFC645-E902-FCE9-0240-8BD6CBE606B9}"/>
                  </a:ext>
                </a:extLst>
              </p14:cNvPr>
              <p14:cNvContentPartPr/>
              <p14:nvPr/>
            </p14:nvContentPartPr>
            <p14:xfrm>
              <a:off x="4541280" y="3016800"/>
              <a:ext cx="135720" cy="16560"/>
            </p14:xfrm>
          </p:contentPart>
        </mc:Choice>
        <mc:Fallback>
          <p:pic>
            <p:nvPicPr>
              <p:cNvPr id="16" name="墨迹 15">
                <a:extLst>
                  <a:ext uri="{FF2B5EF4-FFF2-40B4-BE49-F238E27FC236}">
                    <a16:creationId xmlns:a16="http://schemas.microsoft.com/office/drawing/2014/main" id="{E0BFC645-E902-FCE9-0240-8BD6CBE606B9}"/>
                  </a:ext>
                </a:extLst>
              </p:cNvPr>
              <p:cNvPicPr/>
              <p:nvPr/>
            </p:nvPicPr>
            <p:blipFill>
              <a:blip r:embed="rId14"/>
              <a:stretch>
                <a:fillRect/>
              </a:stretch>
            </p:blipFill>
            <p:spPr>
              <a:xfrm>
                <a:off x="4487280" y="2908800"/>
                <a:ext cx="243360" cy="2322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8" name="墨迹 17">
                <a:extLst>
                  <a:ext uri="{FF2B5EF4-FFF2-40B4-BE49-F238E27FC236}">
                    <a16:creationId xmlns:a16="http://schemas.microsoft.com/office/drawing/2014/main" id="{D1F367D2-90AF-A298-7E37-7D3EBAB128AA}"/>
                  </a:ext>
                </a:extLst>
              </p14:cNvPr>
              <p14:cNvContentPartPr/>
              <p14:nvPr/>
            </p14:nvContentPartPr>
            <p14:xfrm>
              <a:off x="3703200" y="3809880"/>
              <a:ext cx="1387440" cy="30960"/>
            </p14:xfrm>
          </p:contentPart>
        </mc:Choice>
        <mc:Fallback>
          <p:pic>
            <p:nvPicPr>
              <p:cNvPr id="18" name="墨迹 17">
                <a:extLst>
                  <a:ext uri="{FF2B5EF4-FFF2-40B4-BE49-F238E27FC236}">
                    <a16:creationId xmlns:a16="http://schemas.microsoft.com/office/drawing/2014/main" id="{D1F367D2-90AF-A298-7E37-7D3EBAB128AA}"/>
                  </a:ext>
                </a:extLst>
              </p:cNvPr>
              <p:cNvPicPr/>
              <p:nvPr/>
            </p:nvPicPr>
            <p:blipFill>
              <a:blip r:embed="rId16"/>
              <a:stretch>
                <a:fillRect/>
              </a:stretch>
            </p:blipFill>
            <p:spPr>
              <a:xfrm>
                <a:off x="3649200" y="3701880"/>
                <a:ext cx="1495080" cy="246600"/>
              </a:xfrm>
              <a:prstGeom prst="rect">
                <a:avLst/>
              </a:prstGeom>
            </p:spPr>
          </p:pic>
        </mc:Fallback>
      </mc:AlternateContent>
      <p:sp>
        <p:nvSpPr>
          <p:cNvPr id="20" name="文本框 17">
            <a:extLst>
              <a:ext uri="{FF2B5EF4-FFF2-40B4-BE49-F238E27FC236}">
                <a16:creationId xmlns:a16="http://schemas.microsoft.com/office/drawing/2014/main" id="{8C6973F8-27B4-6623-21F9-91591D84746A}"/>
              </a:ext>
            </a:extLst>
          </p:cNvPr>
          <p:cNvSpPr txBox="1"/>
          <p:nvPr/>
        </p:nvSpPr>
        <p:spPr>
          <a:xfrm>
            <a:off x="6528002" y="788233"/>
            <a:ext cx="4572000" cy="398780"/>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b="1" dirty="0">
                <a:solidFill>
                  <a:srgbClr val="0174AB"/>
                </a:solidFill>
                <a:latin typeface="Arial" panose="020B0604020202020204" pitchFamily="34" charset="0"/>
                <a:cs typeface="Arial" panose="020B0604020202020204" pitchFamily="34" charset="0"/>
              </a:rPr>
              <a:t>Gram matrix</a:t>
            </a:r>
          </a:p>
        </p:txBody>
      </p:sp>
      <p:grpSp>
        <p:nvGrpSpPr>
          <p:cNvPr id="29" name="组合 28">
            <a:extLst>
              <a:ext uri="{FF2B5EF4-FFF2-40B4-BE49-F238E27FC236}">
                <a16:creationId xmlns:a16="http://schemas.microsoft.com/office/drawing/2014/main" id="{C11946A0-E2A6-16EB-FA78-1A9254264748}"/>
              </a:ext>
            </a:extLst>
          </p:cNvPr>
          <p:cNvGrpSpPr/>
          <p:nvPr/>
        </p:nvGrpSpPr>
        <p:grpSpPr>
          <a:xfrm>
            <a:off x="6277200" y="1214412"/>
            <a:ext cx="5328001" cy="2155823"/>
            <a:chOff x="6338040" y="1332884"/>
            <a:chExt cx="5328001" cy="2155823"/>
          </a:xfrm>
        </p:grpSpPr>
        <mc:AlternateContent xmlns:mc="http://schemas.openxmlformats.org/markup-compatibility/2006">
          <mc:Choice xmlns:a14="http://schemas.microsoft.com/office/drawing/2010/main" Requires="a14">
            <p:sp>
              <p:nvSpPr>
                <p:cNvPr id="22" name="文本框 21">
                  <a:extLst>
                    <a:ext uri="{FF2B5EF4-FFF2-40B4-BE49-F238E27FC236}">
                      <a16:creationId xmlns:a16="http://schemas.microsoft.com/office/drawing/2014/main" id="{A2372042-B08D-F423-46EF-5B1024B9157A}"/>
                    </a:ext>
                  </a:extLst>
                </p:cNvPr>
                <p:cNvSpPr txBox="1"/>
                <p:nvPr/>
              </p:nvSpPr>
              <p:spPr>
                <a:xfrm>
                  <a:off x="6338040" y="1332884"/>
                  <a:ext cx="1880130"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𝑎</m:t>
                                </m:r>
                              </m:e>
                              <m:sub>
                                <m:r>
                                  <a:rPr lang="en-US" altLang="zh-CN" b="0" i="1" smtClean="0">
                                    <a:latin typeface="Cambria Math" panose="02040503050406030204" pitchFamily="18" charset="0"/>
                                  </a:rPr>
                                  <m:t>𝑛</m:t>
                                </m:r>
                              </m:sub>
                            </m:sSub>
                          </m:e>
                        </m:d>
                      </m:oMath>
                    </m:oMathPara>
                  </a14:m>
                  <a:endParaRPr lang="zh-CN" altLang="en-US" dirty="0"/>
                </a:p>
              </p:txBody>
            </p:sp>
          </mc:Choice>
          <mc:Fallback>
            <p:sp>
              <p:nvSpPr>
                <p:cNvPr id="22" name="文本框 21">
                  <a:extLst>
                    <a:ext uri="{FF2B5EF4-FFF2-40B4-BE49-F238E27FC236}">
                      <a16:creationId xmlns:a16="http://schemas.microsoft.com/office/drawing/2014/main" id="{A2372042-B08D-F423-46EF-5B1024B9157A}"/>
                    </a:ext>
                  </a:extLst>
                </p:cNvPr>
                <p:cNvSpPr txBox="1">
                  <a:spLocks noRot="1" noChangeAspect="1" noMove="1" noResize="1" noEditPoints="1" noAdjustHandles="1" noChangeArrowheads="1" noChangeShapeType="1" noTextEdit="1"/>
                </p:cNvSpPr>
                <p:nvPr/>
              </p:nvSpPr>
              <p:spPr>
                <a:xfrm>
                  <a:off x="6338040" y="1332884"/>
                  <a:ext cx="1880130" cy="276999"/>
                </a:xfrm>
                <a:prstGeom prst="rect">
                  <a:avLst/>
                </a:prstGeom>
                <a:blipFill>
                  <a:blip r:embed="rId17"/>
                  <a:stretch>
                    <a:fillRect l="-325" b="-1521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3" name="文本框 22">
                  <a:extLst>
                    <a:ext uri="{FF2B5EF4-FFF2-40B4-BE49-F238E27FC236}">
                      <a16:creationId xmlns:a16="http://schemas.microsoft.com/office/drawing/2014/main" id="{647A56C9-1DD7-581F-2783-580BF7FB37B5}"/>
                    </a:ext>
                  </a:extLst>
                </p:cNvPr>
                <p:cNvSpPr txBox="1"/>
                <p:nvPr/>
              </p:nvSpPr>
              <p:spPr>
                <a:xfrm>
                  <a:off x="9002040" y="1332884"/>
                  <a:ext cx="1871538"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𝑏</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𝑛</m:t>
                                </m:r>
                              </m:sub>
                            </m:sSub>
                          </m:e>
                        </m:d>
                      </m:oMath>
                    </m:oMathPara>
                  </a14:m>
                  <a:endParaRPr lang="zh-CN" altLang="en-US" dirty="0"/>
                </a:p>
              </p:txBody>
            </p:sp>
          </mc:Choice>
          <mc:Fallback>
            <p:sp>
              <p:nvSpPr>
                <p:cNvPr id="23" name="文本框 22">
                  <a:extLst>
                    <a:ext uri="{FF2B5EF4-FFF2-40B4-BE49-F238E27FC236}">
                      <a16:creationId xmlns:a16="http://schemas.microsoft.com/office/drawing/2014/main" id="{647A56C9-1DD7-581F-2783-580BF7FB37B5}"/>
                    </a:ext>
                  </a:extLst>
                </p:cNvPr>
                <p:cNvSpPr txBox="1">
                  <a:spLocks noRot="1" noChangeAspect="1" noMove="1" noResize="1" noEditPoints="1" noAdjustHandles="1" noChangeArrowheads="1" noChangeShapeType="1" noTextEdit="1"/>
                </p:cNvSpPr>
                <p:nvPr/>
              </p:nvSpPr>
              <p:spPr>
                <a:xfrm>
                  <a:off x="9002040" y="1332884"/>
                  <a:ext cx="1871538" cy="276999"/>
                </a:xfrm>
                <a:prstGeom prst="rect">
                  <a:avLst/>
                </a:prstGeom>
                <a:blipFill>
                  <a:blip r:embed="rId18"/>
                  <a:stretch>
                    <a:fillRect l="-977" b="-1521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4" name="文本框 23">
                  <a:extLst>
                    <a:ext uri="{FF2B5EF4-FFF2-40B4-BE49-F238E27FC236}">
                      <a16:creationId xmlns:a16="http://schemas.microsoft.com/office/drawing/2014/main" id="{1281760F-71E0-5045-B416-CC89898A856D}"/>
                    </a:ext>
                  </a:extLst>
                </p:cNvPr>
                <p:cNvSpPr txBox="1"/>
                <p:nvPr/>
              </p:nvSpPr>
              <p:spPr>
                <a:xfrm>
                  <a:off x="6338040" y="1885983"/>
                  <a:ext cx="2284600" cy="369332"/>
                </a:xfrm>
                <a:prstGeom prst="rect">
                  <a:avLst/>
                </a:prstGeom>
                <a:noFill/>
              </p:spPr>
              <p:txBody>
                <a:bodyPr wrap="none" rtlCol="0">
                  <a:spAutoFit/>
                </a:bodyPr>
                <a:lstStyle/>
                <a:p>
                  <a14:m>
                    <m:oMath xmlns:m="http://schemas.openxmlformats.org/officeDocument/2006/math">
                      <m:r>
                        <a:rPr lang="en-US" altLang="zh-CN" b="0" i="1" smtClean="0">
                          <a:latin typeface="Cambria Math" panose="02040503050406030204" pitchFamily="18" charset="0"/>
                        </a:rPr>
                        <m:t>𝑎</m:t>
                      </m:r>
                      <m:r>
                        <a:rPr lang="zh-CN" altLang="en-US" i="1">
                          <a:latin typeface="Cambria Math" panose="02040503050406030204" pitchFamily="18" charset="0"/>
                        </a:rPr>
                        <m:t>和</m:t>
                      </m:r>
                      <m:r>
                        <a:rPr lang="en-US" altLang="zh-CN" b="0" i="1" smtClean="0">
                          <a:latin typeface="Cambria Math" panose="02040503050406030204" pitchFamily="18" charset="0"/>
                        </a:rPr>
                        <m:t>𝑏</m:t>
                      </m:r>
                      <m:r>
                        <a:rPr lang="zh-CN" altLang="en-US" i="1">
                          <a:latin typeface="Cambria Math" panose="02040503050406030204" pitchFamily="18" charset="0"/>
                        </a:rPr>
                        <m:t>的</m:t>
                      </m:r>
                    </m:oMath>
                  </a14:m>
                  <a:r>
                    <a:rPr lang="zh-CN" altLang="en-US" dirty="0"/>
                    <a:t>内积公式为：</a:t>
                  </a:r>
                </a:p>
              </p:txBody>
            </p:sp>
          </mc:Choice>
          <mc:Fallback>
            <p:sp>
              <p:nvSpPr>
                <p:cNvPr id="24" name="文本框 23">
                  <a:extLst>
                    <a:ext uri="{FF2B5EF4-FFF2-40B4-BE49-F238E27FC236}">
                      <a16:creationId xmlns:a16="http://schemas.microsoft.com/office/drawing/2014/main" id="{1281760F-71E0-5045-B416-CC89898A856D}"/>
                    </a:ext>
                  </a:extLst>
                </p:cNvPr>
                <p:cNvSpPr txBox="1">
                  <a:spLocks noRot="1" noChangeAspect="1" noMove="1" noResize="1" noEditPoints="1" noAdjustHandles="1" noChangeArrowheads="1" noChangeShapeType="1" noTextEdit="1"/>
                </p:cNvSpPr>
                <p:nvPr/>
              </p:nvSpPr>
              <p:spPr>
                <a:xfrm>
                  <a:off x="6338040" y="1885983"/>
                  <a:ext cx="2284600" cy="369332"/>
                </a:xfrm>
                <a:prstGeom prst="rect">
                  <a:avLst/>
                </a:prstGeom>
                <a:blipFill>
                  <a:blip r:embed="rId19"/>
                  <a:stretch>
                    <a:fillRect t="-9836" r="-2139" b="-2459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5" name="文本框 24">
                  <a:extLst>
                    <a:ext uri="{FF2B5EF4-FFF2-40B4-BE49-F238E27FC236}">
                      <a16:creationId xmlns:a16="http://schemas.microsoft.com/office/drawing/2014/main" id="{02300B26-670F-D4B0-D48A-2F9C372099F3}"/>
                    </a:ext>
                  </a:extLst>
                </p:cNvPr>
                <p:cNvSpPr txBox="1"/>
                <p:nvPr/>
              </p:nvSpPr>
              <p:spPr>
                <a:xfrm>
                  <a:off x="7121910" y="2415056"/>
                  <a:ext cx="2902205" cy="276999"/>
                </a:xfrm>
                <a:prstGeom prst="rect">
                  <a:avLst/>
                </a:prstGeom>
                <a:noFill/>
              </p:spPr>
              <p:txBody>
                <a:bodyPr wrap="none" lIns="0" tIns="0" rIns="0" bIns="0" rtlCol="0">
                  <a:spAutoFit/>
                </a:bodyPr>
                <a:lstStyle/>
                <a:p>
                  <a14:m>
                    <m:oMath xmlns:m="http://schemas.openxmlformats.org/officeDocument/2006/math">
                      <m:r>
                        <a:rPr lang="en-US" altLang="zh-CN" b="0" i="1" smtClean="0">
                          <a:latin typeface="Cambria Math" panose="02040503050406030204" pitchFamily="18" charset="0"/>
                        </a:rPr>
                        <m:t>𝑎</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𝑏</m:t>
                      </m:r>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1</m:t>
                          </m:r>
                        </m:sub>
                      </m:sSub>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𝑏</m:t>
                          </m:r>
                        </m:e>
                        <m:sub>
                          <m:r>
                            <a:rPr lang="en-US" altLang="zh-CN" b="0" i="1" smtClean="0">
                              <a:latin typeface="Cambria Math" panose="02040503050406030204" pitchFamily="18" charset="0"/>
                              <a:ea typeface="Cambria Math" panose="02040503050406030204" pitchFamily="18" charset="0"/>
                            </a:rPr>
                            <m:t>1</m:t>
                          </m:r>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2</m:t>
                          </m:r>
                        </m:sub>
                      </m:s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𝑏</m:t>
                          </m:r>
                        </m:e>
                        <m:sub>
                          <m:r>
                            <a:rPr lang="en-US" altLang="zh-CN" b="0" i="1" smtClean="0">
                              <a:latin typeface="Cambria Math" panose="02040503050406030204" pitchFamily="18" charset="0"/>
                              <a:ea typeface="Cambria Math" panose="02040503050406030204" pitchFamily="18" charset="0"/>
                            </a:rPr>
                            <m:t>2</m:t>
                          </m:r>
                        </m:sub>
                      </m:sSub>
                    </m:oMath>
                  </a14:m>
                  <a:r>
                    <a:rPr lang="en-US" altLang="zh-CN" dirty="0"/>
                    <a:t>+…+</a:t>
                  </a:r>
                  <a:r>
                    <a:rPr lang="en-US" altLang="zh-CN" dirty="0">
                      <a:ea typeface="Cambria Math" panose="02040503050406030204" pitchFamily="18" charset="0"/>
                    </a:rPr>
                    <a:t> </a:t>
                  </a:r>
                  <a14:m>
                    <m:oMath xmlns:m="http://schemas.openxmlformats.org/officeDocument/2006/math">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𝑎</m:t>
                          </m:r>
                        </m:e>
                        <m:sub>
                          <m:r>
                            <a:rPr lang="en-US" altLang="zh-CN" b="0" i="1" smtClean="0">
                              <a:latin typeface="Cambria Math" panose="02040503050406030204" pitchFamily="18" charset="0"/>
                              <a:ea typeface="Cambria Math" panose="02040503050406030204" pitchFamily="18" charset="0"/>
                            </a:rPr>
                            <m:t>𝑛</m:t>
                          </m:r>
                        </m:sub>
                      </m:s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𝑏</m:t>
                          </m:r>
                        </m:e>
                        <m:sub>
                          <m:r>
                            <a:rPr lang="en-US" altLang="zh-CN" b="0" i="1" smtClean="0">
                              <a:latin typeface="Cambria Math" panose="02040503050406030204" pitchFamily="18" charset="0"/>
                              <a:ea typeface="Cambria Math" panose="02040503050406030204" pitchFamily="18" charset="0"/>
                            </a:rPr>
                            <m:t>𝑛</m:t>
                          </m:r>
                        </m:sub>
                      </m:sSub>
                    </m:oMath>
                  </a14:m>
                  <a:endParaRPr lang="zh-CN" altLang="en-US" dirty="0"/>
                </a:p>
              </p:txBody>
            </p:sp>
          </mc:Choice>
          <mc:Fallback>
            <p:sp>
              <p:nvSpPr>
                <p:cNvPr id="25" name="文本框 24">
                  <a:extLst>
                    <a:ext uri="{FF2B5EF4-FFF2-40B4-BE49-F238E27FC236}">
                      <a16:creationId xmlns:a16="http://schemas.microsoft.com/office/drawing/2014/main" id="{02300B26-670F-D4B0-D48A-2F9C372099F3}"/>
                    </a:ext>
                  </a:extLst>
                </p:cNvPr>
                <p:cNvSpPr txBox="1">
                  <a:spLocks noRot="1" noChangeAspect="1" noMove="1" noResize="1" noEditPoints="1" noAdjustHandles="1" noChangeArrowheads="1" noChangeShapeType="1" noTextEdit="1"/>
                </p:cNvSpPr>
                <p:nvPr/>
              </p:nvSpPr>
              <p:spPr>
                <a:xfrm>
                  <a:off x="7121910" y="2415056"/>
                  <a:ext cx="2902205" cy="276999"/>
                </a:xfrm>
                <a:prstGeom prst="rect">
                  <a:avLst/>
                </a:prstGeom>
                <a:blipFill>
                  <a:blip r:embed="rId20"/>
                  <a:stretch>
                    <a:fillRect l="-2101" t="-28889" b="-51111"/>
                  </a:stretch>
                </a:blipFill>
              </p:spPr>
              <p:txBody>
                <a:bodyPr/>
                <a:lstStyle/>
                <a:p>
                  <a:r>
                    <a:rPr lang="zh-CN" altLang="en-US">
                      <a:noFill/>
                    </a:rPr>
                    <a:t> </a:t>
                  </a:r>
                </a:p>
              </p:txBody>
            </p:sp>
          </mc:Fallback>
        </mc:AlternateContent>
        <p:sp>
          <p:nvSpPr>
            <p:cNvPr id="26" name="文本框 25">
              <a:extLst>
                <a:ext uri="{FF2B5EF4-FFF2-40B4-BE49-F238E27FC236}">
                  <a16:creationId xmlns:a16="http://schemas.microsoft.com/office/drawing/2014/main" id="{0FBD25E0-C912-C88A-9E42-5C1BF28E0D8B}"/>
                </a:ext>
              </a:extLst>
            </p:cNvPr>
            <p:cNvSpPr txBox="1"/>
            <p:nvPr/>
          </p:nvSpPr>
          <p:spPr>
            <a:xfrm>
              <a:off x="6338041" y="2842376"/>
              <a:ext cx="5328000" cy="646331"/>
            </a:xfrm>
            <a:prstGeom prst="rect">
              <a:avLst/>
            </a:prstGeom>
            <a:noFill/>
          </p:spPr>
          <p:txBody>
            <a:bodyPr wrap="square" rtlCol="0">
              <a:spAutoFit/>
            </a:bodyPr>
            <a:lstStyle/>
            <a:p>
              <a:r>
                <a:rPr lang="en-US" altLang="zh-CN" dirty="0"/>
                <a:t>Gram</a:t>
              </a:r>
              <a:r>
                <a:rPr lang="zh-CN" altLang="en-US" dirty="0"/>
                <a:t>矩阵是两两向量的内积，所以</a:t>
              </a:r>
              <a:r>
                <a:rPr lang="en-US" altLang="zh-CN" dirty="0"/>
                <a:t>Gram</a:t>
              </a:r>
              <a:r>
                <a:rPr lang="zh-CN" altLang="en-US" dirty="0"/>
                <a:t>矩阵可以反映出该组向量中各个向量之间的某种关系。</a:t>
              </a:r>
            </a:p>
          </p:txBody>
        </p:sp>
      </p:grpSp>
      <p:pic>
        <p:nvPicPr>
          <p:cNvPr id="27" name="图片 26">
            <a:extLst>
              <a:ext uri="{FF2B5EF4-FFF2-40B4-BE49-F238E27FC236}">
                <a16:creationId xmlns:a16="http://schemas.microsoft.com/office/drawing/2014/main" id="{DBC8ADE0-F59A-4836-F188-319FAC2277C1}"/>
              </a:ext>
            </a:extLst>
          </p:cNvPr>
          <p:cNvPicPr>
            <a:picLocks noChangeAspect="1"/>
          </p:cNvPicPr>
          <p:nvPr/>
        </p:nvPicPr>
        <p:blipFill>
          <a:blip r:embed="rId21"/>
          <a:stretch>
            <a:fillRect/>
          </a:stretch>
        </p:blipFill>
        <p:spPr>
          <a:xfrm>
            <a:off x="6114002" y="4576305"/>
            <a:ext cx="5400000" cy="1750491"/>
          </a:xfrm>
          <a:prstGeom prst="rect">
            <a:avLst/>
          </a:prstGeom>
        </p:spPr>
      </p:pic>
      <mc:AlternateContent xmlns:mc="http://schemas.openxmlformats.org/markup-compatibility/2006">
        <mc:Choice xmlns:a14="http://schemas.microsoft.com/office/drawing/2010/main" Requires="a14">
          <p:sp>
            <p:nvSpPr>
              <p:cNvPr id="28" name="文本框 27">
                <a:extLst>
                  <a:ext uri="{FF2B5EF4-FFF2-40B4-BE49-F238E27FC236}">
                    <a16:creationId xmlns:a16="http://schemas.microsoft.com/office/drawing/2014/main" id="{84263DFE-1E11-BEF6-263B-54BD1779E5B8}"/>
                  </a:ext>
                </a:extLst>
              </p:cNvPr>
              <p:cNvSpPr txBox="1"/>
              <p:nvPr/>
            </p:nvSpPr>
            <p:spPr>
              <a:xfrm>
                <a:off x="6277201" y="3439790"/>
                <a:ext cx="5328000" cy="1200329"/>
              </a:xfrm>
              <a:prstGeom prst="rect">
                <a:avLst/>
              </a:prstGeom>
              <a:noFill/>
            </p:spPr>
            <p:txBody>
              <a:bodyPr wrap="square" rtlCol="0">
                <a:spAutoFit/>
              </a:bodyPr>
              <a:lstStyle/>
              <a:p>
                <a:r>
                  <a:rPr lang="en-US" altLang="zh-CN" b="0" i="0" dirty="0" err="1">
                    <a:solidFill>
                      <a:srgbClr val="05073B"/>
                    </a:solidFill>
                    <a:effectLst/>
                    <a:latin typeface="-apple-system"/>
                  </a:rPr>
                  <a:t>Rényi</a:t>
                </a:r>
                <a:r>
                  <a:rPr lang="zh-CN" altLang="en-US" b="0" i="0" dirty="0">
                    <a:solidFill>
                      <a:srgbClr val="05073B"/>
                    </a:solidFill>
                    <a:effectLst/>
                    <a:latin typeface="-apple-system"/>
                  </a:rPr>
                  <a:t>熵：信息论中的一种广义熵，用于衡量随机变量的不确定性。与</a:t>
                </a:r>
                <a:r>
                  <a:rPr lang="en-US" altLang="zh-CN" b="0" i="0" dirty="0">
                    <a:solidFill>
                      <a:srgbClr val="05073B"/>
                    </a:solidFill>
                    <a:effectLst/>
                    <a:latin typeface="-apple-system"/>
                  </a:rPr>
                  <a:t>Shannon</a:t>
                </a:r>
                <a:r>
                  <a:rPr lang="zh-CN" altLang="en-US" b="0" i="0" dirty="0">
                    <a:solidFill>
                      <a:srgbClr val="05073B"/>
                    </a:solidFill>
                    <a:effectLst/>
                    <a:latin typeface="-apple-system"/>
                  </a:rPr>
                  <a:t>熵相比，</a:t>
                </a:r>
                <a:r>
                  <a:rPr lang="en-US" altLang="zh-CN" b="0" i="0" dirty="0">
                    <a:solidFill>
                      <a:srgbClr val="05073B"/>
                    </a:solidFill>
                    <a:effectLst/>
                    <a:latin typeface="-apple-system"/>
                  </a:rPr>
                  <a:t> </a:t>
                </a:r>
                <a:r>
                  <a:rPr lang="en-US" altLang="zh-CN" b="0" i="0" dirty="0" err="1">
                    <a:solidFill>
                      <a:srgbClr val="05073B"/>
                    </a:solidFill>
                    <a:effectLst/>
                    <a:latin typeface="-apple-system"/>
                  </a:rPr>
                  <a:t>Rényi</a:t>
                </a:r>
                <a:r>
                  <a:rPr lang="zh-CN" altLang="en-US" b="0" i="0" dirty="0">
                    <a:solidFill>
                      <a:srgbClr val="05073B"/>
                    </a:solidFill>
                    <a:effectLst/>
                    <a:latin typeface="-apple-system"/>
                  </a:rPr>
                  <a:t>熵通过引入一个参数（通常称为熵的阶或</a:t>
                </a:r>
                <a14:m>
                  <m:oMath xmlns:m="http://schemas.openxmlformats.org/officeDocument/2006/math">
                    <m:r>
                      <a:rPr lang="zh-CN" altLang="en-US" b="0" i="1" smtClean="0">
                        <a:solidFill>
                          <a:srgbClr val="05073B"/>
                        </a:solidFill>
                        <a:effectLst/>
                        <a:latin typeface="Cambria Math" panose="02040503050406030204" pitchFamily="18" charset="0"/>
                      </a:rPr>
                      <m:t>𝛼</m:t>
                    </m:r>
                  </m:oMath>
                </a14:m>
                <a:r>
                  <a:rPr lang="zh-CN" altLang="en-US" b="0" i="0" dirty="0">
                    <a:solidFill>
                      <a:srgbClr val="05073B"/>
                    </a:solidFill>
                    <a:effectLst/>
                    <a:latin typeface="-apple-system"/>
                  </a:rPr>
                  <a:t>）来提供熵的不同度量</a:t>
                </a:r>
                <a:endParaRPr lang="zh-CN" altLang="en-US" dirty="0"/>
              </a:p>
            </p:txBody>
          </p:sp>
        </mc:Choice>
        <mc:Fallback>
          <p:sp>
            <p:nvSpPr>
              <p:cNvPr id="28" name="文本框 27">
                <a:extLst>
                  <a:ext uri="{FF2B5EF4-FFF2-40B4-BE49-F238E27FC236}">
                    <a16:creationId xmlns:a16="http://schemas.microsoft.com/office/drawing/2014/main" id="{84263DFE-1E11-BEF6-263B-54BD1779E5B8}"/>
                  </a:ext>
                </a:extLst>
              </p:cNvPr>
              <p:cNvSpPr txBox="1">
                <a:spLocks noRot="1" noChangeAspect="1" noMove="1" noResize="1" noEditPoints="1" noAdjustHandles="1" noChangeArrowheads="1" noChangeShapeType="1" noTextEdit="1"/>
              </p:cNvSpPr>
              <p:nvPr/>
            </p:nvSpPr>
            <p:spPr>
              <a:xfrm>
                <a:off x="6277201" y="3439790"/>
                <a:ext cx="5328000" cy="1200329"/>
              </a:xfrm>
              <a:prstGeom prst="rect">
                <a:avLst/>
              </a:prstGeom>
              <a:blipFill>
                <a:blip r:embed="rId22"/>
                <a:stretch>
                  <a:fillRect l="-1030" t="-2538" b="-710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234482074"/>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8210ED-A216-192C-4ED5-49C9537E9870}"/>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60E04052-DBCB-1913-B7C1-CE9D019BED02}"/>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22892165-9E03-FE61-63EC-53092A971B3D}"/>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2" name="Rectangle 2">
            <a:extLst>
              <a:ext uri="{FF2B5EF4-FFF2-40B4-BE49-F238E27FC236}">
                <a16:creationId xmlns:a16="http://schemas.microsoft.com/office/drawing/2014/main" id="{EDF20799-DE11-01BA-E162-01B88D63F577}"/>
              </a:ext>
            </a:extLst>
          </p:cNvPr>
          <p:cNvSpPr>
            <a:spLocks noChangeArrowheads="1"/>
          </p:cNvSpPr>
          <p:nvPr/>
        </p:nvSpPr>
        <p:spPr bwMode="auto">
          <a:xfrm>
            <a:off x="2639616" y="1300118"/>
            <a:ext cx="1208056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latin typeface="Arial" panose="020B0604020202020204" pitchFamily="34" charset="0"/>
              <a:cs typeface="Arial" panose="020B0604020202020204" pitchFamily="34" charset="0"/>
            </a:endParaRPr>
          </a:p>
        </p:txBody>
      </p:sp>
      <p:grpSp>
        <p:nvGrpSpPr>
          <p:cNvPr id="8" name="组合 7">
            <a:extLst>
              <a:ext uri="{FF2B5EF4-FFF2-40B4-BE49-F238E27FC236}">
                <a16:creationId xmlns:a16="http://schemas.microsoft.com/office/drawing/2014/main" id="{531C8D69-42B5-F42E-8E17-D16BDAB7F7AE}"/>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1D51903D-AFC5-D078-E452-8461F6C16FF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18537ED5-0976-20DC-F2CF-287C4CCBC04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571E9172-C58D-DECB-85EC-5FDB3BBC99E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a:t>
            </a:fld>
            <a:endParaRPr lang="zh-HK" altLang="en-US" sz="1600" dirty="0">
              <a:solidFill>
                <a:schemeClr val="bg1"/>
              </a:solidFill>
            </a:endParaRPr>
          </a:p>
        </p:txBody>
      </p:sp>
      <p:pic>
        <p:nvPicPr>
          <p:cNvPr id="4" name="图片 3">
            <a:extLst>
              <a:ext uri="{FF2B5EF4-FFF2-40B4-BE49-F238E27FC236}">
                <a16:creationId xmlns:a16="http://schemas.microsoft.com/office/drawing/2014/main" id="{E76E8AA2-1EC8-5CB8-C278-560117572316}"/>
              </a:ext>
            </a:extLst>
          </p:cNvPr>
          <p:cNvPicPr>
            <a:picLocks noChangeAspect="1"/>
          </p:cNvPicPr>
          <p:nvPr/>
        </p:nvPicPr>
        <p:blipFill>
          <a:blip r:embed="rId3"/>
          <a:stretch>
            <a:fillRect/>
          </a:stretch>
        </p:blipFill>
        <p:spPr>
          <a:xfrm>
            <a:off x="961138" y="1193439"/>
            <a:ext cx="4876800" cy="4886325"/>
          </a:xfrm>
          <a:prstGeom prst="rect">
            <a:avLst/>
          </a:prstGeom>
        </p:spPr>
      </p:pic>
      <p:pic>
        <p:nvPicPr>
          <p:cNvPr id="12" name="图片 11">
            <a:extLst>
              <a:ext uri="{FF2B5EF4-FFF2-40B4-BE49-F238E27FC236}">
                <a16:creationId xmlns:a16="http://schemas.microsoft.com/office/drawing/2014/main" id="{E237BFC7-2759-86E8-A2E5-CA61923CA321}"/>
              </a:ext>
            </a:extLst>
          </p:cNvPr>
          <p:cNvPicPr>
            <a:picLocks noChangeAspect="1"/>
          </p:cNvPicPr>
          <p:nvPr/>
        </p:nvPicPr>
        <p:blipFill>
          <a:blip r:embed="rId4"/>
          <a:stretch>
            <a:fillRect/>
          </a:stretch>
        </p:blipFill>
        <p:spPr>
          <a:xfrm>
            <a:off x="6240000" y="1088663"/>
            <a:ext cx="4800600" cy="5095875"/>
          </a:xfrm>
          <a:prstGeom prst="rect">
            <a:avLst/>
          </a:prstGeom>
        </p:spPr>
      </p:pic>
    </p:spTree>
    <p:extLst>
      <p:ext uri="{BB962C8B-B14F-4D97-AF65-F5344CB8AC3E}">
        <p14:creationId xmlns:p14="http://schemas.microsoft.com/office/powerpoint/2010/main" val="3213818927"/>
      </p:ext>
    </p:extLst>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90</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4186679375"/>
      </p:ext>
    </p:extLst>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82A679D0-E305-1F7A-3B94-48731AC19AC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761AB956-2F19-005D-A097-C7AD8580158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9425AC57-ED3D-1321-84DB-1FF865DC4A6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B0401898-C936-B805-5660-13A90DC422A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91</a:t>
            </a:fld>
            <a:endParaRPr lang="zh-HK" altLang="en-US" sz="1600" dirty="0">
              <a:solidFill>
                <a:schemeClr val="bg1"/>
              </a:solidFill>
            </a:endParaRPr>
          </a:p>
        </p:txBody>
      </p:sp>
      <p:pic>
        <p:nvPicPr>
          <p:cNvPr id="3" name="图片 2">
            <a:extLst>
              <a:ext uri="{FF2B5EF4-FFF2-40B4-BE49-F238E27FC236}">
                <a16:creationId xmlns:a16="http://schemas.microsoft.com/office/drawing/2014/main" id="{33262234-BBA9-37ED-0070-8D212B37BE56}"/>
              </a:ext>
            </a:extLst>
          </p:cNvPr>
          <p:cNvPicPr>
            <a:picLocks noChangeAspect="1"/>
          </p:cNvPicPr>
          <p:nvPr/>
        </p:nvPicPr>
        <p:blipFill>
          <a:blip r:embed="rId5"/>
          <a:stretch>
            <a:fillRect/>
          </a:stretch>
        </p:blipFill>
        <p:spPr>
          <a:xfrm>
            <a:off x="120000" y="1007712"/>
            <a:ext cx="5400000" cy="2892095"/>
          </a:xfrm>
          <a:prstGeom prst="rect">
            <a:avLst/>
          </a:prstGeom>
        </p:spPr>
      </p:pic>
      <mc:AlternateContent xmlns:mc="http://schemas.openxmlformats.org/markup-compatibility/2006">
        <mc:Choice xmlns:p14="http://schemas.microsoft.com/office/powerpoint/2010/main" Requires="p14">
          <p:contentPart p14:bwMode="auto" r:id="rId6">
            <p14:nvContentPartPr>
              <p14:cNvPr id="4" name="墨迹 3">
                <a:extLst>
                  <a:ext uri="{FF2B5EF4-FFF2-40B4-BE49-F238E27FC236}">
                    <a16:creationId xmlns:a16="http://schemas.microsoft.com/office/drawing/2014/main" id="{613CD727-7599-7570-6C0C-447A16C5C886}"/>
                  </a:ext>
                </a:extLst>
              </p14:cNvPr>
              <p14:cNvContentPartPr/>
              <p14:nvPr/>
            </p14:nvContentPartPr>
            <p14:xfrm>
              <a:off x="4708680" y="2188440"/>
              <a:ext cx="739440" cy="6480"/>
            </p14:xfrm>
          </p:contentPart>
        </mc:Choice>
        <mc:Fallback>
          <p:pic>
            <p:nvPicPr>
              <p:cNvPr id="4" name="墨迹 3">
                <a:extLst>
                  <a:ext uri="{FF2B5EF4-FFF2-40B4-BE49-F238E27FC236}">
                    <a16:creationId xmlns:a16="http://schemas.microsoft.com/office/drawing/2014/main" id="{613CD727-7599-7570-6C0C-447A16C5C886}"/>
                  </a:ext>
                </a:extLst>
              </p:cNvPr>
              <p:cNvPicPr/>
              <p:nvPr/>
            </p:nvPicPr>
            <p:blipFill>
              <a:blip r:embed="rId7"/>
              <a:stretch>
                <a:fillRect/>
              </a:stretch>
            </p:blipFill>
            <p:spPr>
              <a:xfrm>
                <a:off x="4655040" y="2080800"/>
                <a:ext cx="847080" cy="22212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6" name="墨迹 5">
                <a:extLst>
                  <a:ext uri="{FF2B5EF4-FFF2-40B4-BE49-F238E27FC236}">
                    <a16:creationId xmlns:a16="http://schemas.microsoft.com/office/drawing/2014/main" id="{5F6AAD31-48EC-DD8E-6904-CE5BC4EF0ED4}"/>
                  </a:ext>
                </a:extLst>
              </p14:cNvPr>
              <p14:cNvContentPartPr/>
              <p14:nvPr/>
            </p14:nvContentPartPr>
            <p14:xfrm>
              <a:off x="228480" y="2453760"/>
              <a:ext cx="2728440" cy="61200"/>
            </p14:xfrm>
          </p:contentPart>
        </mc:Choice>
        <mc:Fallback>
          <p:pic>
            <p:nvPicPr>
              <p:cNvPr id="6" name="墨迹 5">
                <a:extLst>
                  <a:ext uri="{FF2B5EF4-FFF2-40B4-BE49-F238E27FC236}">
                    <a16:creationId xmlns:a16="http://schemas.microsoft.com/office/drawing/2014/main" id="{5F6AAD31-48EC-DD8E-6904-CE5BC4EF0ED4}"/>
                  </a:ext>
                </a:extLst>
              </p:cNvPr>
              <p:cNvPicPr/>
              <p:nvPr/>
            </p:nvPicPr>
            <p:blipFill>
              <a:blip r:embed="rId9"/>
              <a:stretch>
                <a:fillRect/>
              </a:stretch>
            </p:blipFill>
            <p:spPr>
              <a:xfrm>
                <a:off x="174480" y="2345760"/>
                <a:ext cx="2836080" cy="2768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8" name="墨迹 7">
                <a:extLst>
                  <a:ext uri="{FF2B5EF4-FFF2-40B4-BE49-F238E27FC236}">
                    <a16:creationId xmlns:a16="http://schemas.microsoft.com/office/drawing/2014/main" id="{0C42F80F-62FA-E403-9B4D-8C1FACAAB51F}"/>
                  </a:ext>
                </a:extLst>
              </p14:cNvPr>
              <p14:cNvContentPartPr/>
              <p14:nvPr/>
            </p14:nvContentPartPr>
            <p14:xfrm>
              <a:off x="4023240" y="2468520"/>
              <a:ext cx="87840" cy="360"/>
            </p14:xfrm>
          </p:contentPart>
        </mc:Choice>
        <mc:Fallback>
          <p:pic>
            <p:nvPicPr>
              <p:cNvPr id="8" name="墨迹 7">
                <a:extLst>
                  <a:ext uri="{FF2B5EF4-FFF2-40B4-BE49-F238E27FC236}">
                    <a16:creationId xmlns:a16="http://schemas.microsoft.com/office/drawing/2014/main" id="{0C42F80F-62FA-E403-9B4D-8C1FACAAB51F}"/>
                  </a:ext>
                </a:extLst>
              </p:cNvPr>
              <p:cNvPicPr/>
              <p:nvPr/>
            </p:nvPicPr>
            <p:blipFill>
              <a:blip r:embed="rId11"/>
              <a:stretch>
                <a:fillRect/>
              </a:stretch>
            </p:blipFill>
            <p:spPr>
              <a:xfrm>
                <a:off x="3969600" y="2360880"/>
                <a:ext cx="19548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9" name="墨迹 8">
                <a:extLst>
                  <a:ext uri="{FF2B5EF4-FFF2-40B4-BE49-F238E27FC236}">
                    <a16:creationId xmlns:a16="http://schemas.microsoft.com/office/drawing/2014/main" id="{193536BA-D24A-980D-A967-690A34BC2901}"/>
                  </a:ext>
                </a:extLst>
              </p14:cNvPr>
              <p14:cNvContentPartPr/>
              <p14:nvPr/>
            </p14:nvContentPartPr>
            <p14:xfrm>
              <a:off x="731400" y="2757960"/>
              <a:ext cx="104760" cy="31320"/>
            </p14:xfrm>
          </p:contentPart>
        </mc:Choice>
        <mc:Fallback>
          <p:pic>
            <p:nvPicPr>
              <p:cNvPr id="9" name="墨迹 8">
                <a:extLst>
                  <a:ext uri="{FF2B5EF4-FFF2-40B4-BE49-F238E27FC236}">
                    <a16:creationId xmlns:a16="http://schemas.microsoft.com/office/drawing/2014/main" id="{193536BA-D24A-980D-A967-690A34BC2901}"/>
                  </a:ext>
                </a:extLst>
              </p:cNvPr>
              <p:cNvPicPr/>
              <p:nvPr/>
            </p:nvPicPr>
            <p:blipFill>
              <a:blip r:embed="rId13"/>
              <a:stretch>
                <a:fillRect/>
              </a:stretch>
            </p:blipFill>
            <p:spPr>
              <a:xfrm>
                <a:off x="677760" y="2649960"/>
                <a:ext cx="212400" cy="24696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3" name="墨迹 12">
                <a:extLst>
                  <a:ext uri="{FF2B5EF4-FFF2-40B4-BE49-F238E27FC236}">
                    <a16:creationId xmlns:a16="http://schemas.microsoft.com/office/drawing/2014/main" id="{1875C9A9-A1BB-64B0-12F6-CBBEFEEC04C9}"/>
                  </a:ext>
                </a:extLst>
              </p14:cNvPr>
              <p14:cNvContentPartPr/>
              <p14:nvPr/>
            </p14:nvContentPartPr>
            <p14:xfrm>
              <a:off x="3627240" y="2758320"/>
              <a:ext cx="777240" cy="360"/>
            </p14:xfrm>
          </p:contentPart>
        </mc:Choice>
        <mc:Fallback>
          <p:pic>
            <p:nvPicPr>
              <p:cNvPr id="13" name="墨迹 12">
                <a:extLst>
                  <a:ext uri="{FF2B5EF4-FFF2-40B4-BE49-F238E27FC236}">
                    <a16:creationId xmlns:a16="http://schemas.microsoft.com/office/drawing/2014/main" id="{1875C9A9-A1BB-64B0-12F6-CBBEFEEC04C9}"/>
                  </a:ext>
                </a:extLst>
              </p:cNvPr>
              <p:cNvPicPr/>
              <p:nvPr/>
            </p:nvPicPr>
            <p:blipFill>
              <a:blip r:embed="rId15"/>
              <a:stretch>
                <a:fillRect/>
              </a:stretch>
            </p:blipFill>
            <p:spPr>
              <a:xfrm>
                <a:off x="3573240" y="2650320"/>
                <a:ext cx="88488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6" name="墨迹 15">
                <a:extLst>
                  <a:ext uri="{FF2B5EF4-FFF2-40B4-BE49-F238E27FC236}">
                    <a16:creationId xmlns:a16="http://schemas.microsoft.com/office/drawing/2014/main" id="{E340DA90-090D-2654-E4AE-333BD4DE8014}"/>
                  </a:ext>
                </a:extLst>
              </p14:cNvPr>
              <p14:cNvContentPartPr/>
              <p14:nvPr/>
            </p14:nvContentPartPr>
            <p14:xfrm>
              <a:off x="4526160" y="2970000"/>
              <a:ext cx="958680" cy="18360"/>
            </p14:xfrm>
          </p:contentPart>
        </mc:Choice>
        <mc:Fallback>
          <p:pic>
            <p:nvPicPr>
              <p:cNvPr id="16" name="墨迹 15">
                <a:extLst>
                  <a:ext uri="{FF2B5EF4-FFF2-40B4-BE49-F238E27FC236}">
                    <a16:creationId xmlns:a16="http://schemas.microsoft.com/office/drawing/2014/main" id="{E340DA90-090D-2654-E4AE-333BD4DE8014}"/>
                  </a:ext>
                </a:extLst>
              </p:cNvPr>
              <p:cNvPicPr/>
              <p:nvPr/>
            </p:nvPicPr>
            <p:blipFill>
              <a:blip r:embed="rId17"/>
              <a:stretch>
                <a:fillRect/>
              </a:stretch>
            </p:blipFill>
            <p:spPr>
              <a:xfrm>
                <a:off x="4472520" y="2862000"/>
                <a:ext cx="1066320" cy="234000"/>
              </a:xfrm>
              <a:prstGeom prst="rect">
                <a:avLst/>
              </a:prstGeom>
            </p:spPr>
          </p:pic>
        </mc:Fallback>
      </mc:AlternateContent>
      <p:pic>
        <p:nvPicPr>
          <p:cNvPr id="17" name="图片 16">
            <a:extLst>
              <a:ext uri="{FF2B5EF4-FFF2-40B4-BE49-F238E27FC236}">
                <a16:creationId xmlns:a16="http://schemas.microsoft.com/office/drawing/2014/main" id="{3AA6B0A9-64AD-6F42-DD31-ED53E5E7CAA1}"/>
              </a:ext>
            </a:extLst>
          </p:cNvPr>
          <p:cNvPicPr>
            <a:picLocks noChangeAspect="1"/>
          </p:cNvPicPr>
          <p:nvPr/>
        </p:nvPicPr>
        <p:blipFill>
          <a:blip r:embed="rId18"/>
          <a:stretch>
            <a:fillRect/>
          </a:stretch>
        </p:blipFill>
        <p:spPr>
          <a:xfrm>
            <a:off x="120000" y="4265568"/>
            <a:ext cx="5400000" cy="1907143"/>
          </a:xfrm>
          <a:prstGeom prst="rect">
            <a:avLst/>
          </a:prstGeom>
        </p:spPr>
      </p:pic>
      <mc:AlternateContent xmlns:mc="http://schemas.openxmlformats.org/markup-compatibility/2006">
        <mc:Choice xmlns:p14="http://schemas.microsoft.com/office/powerpoint/2010/main" Requires="p14">
          <p:contentPart p14:bwMode="auto" r:id="rId19">
            <p14:nvContentPartPr>
              <p14:cNvPr id="18" name="墨迹 17">
                <a:extLst>
                  <a:ext uri="{FF2B5EF4-FFF2-40B4-BE49-F238E27FC236}">
                    <a16:creationId xmlns:a16="http://schemas.microsoft.com/office/drawing/2014/main" id="{76D9898C-4235-57E7-4933-59BA4397BF37}"/>
                  </a:ext>
                </a:extLst>
              </p14:cNvPr>
              <p14:cNvContentPartPr/>
              <p14:nvPr/>
            </p14:nvContentPartPr>
            <p14:xfrm>
              <a:off x="899160" y="5150520"/>
              <a:ext cx="912960" cy="61920"/>
            </p14:xfrm>
          </p:contentPart>
        </mc:Choice>
        <mc:Fallback>
          <p:pic>
            <p:nvPicPr>
              <p:cNvPr id="18" name="墨迹 17">
                <a:extLst>
                  <a:ext uri="{FF2B5EF4-FFF2-40B4-BE49-F238E27FC236}">
                    <a16:creationId xmlns:a16="http://schemas.microsoft.com/office/drawing/2014/main" id="{76D9898C-4235-57E7-4933-59BA4397BF37}"/>
                  </a:ext>
                </a:extLst>
              </p:cNvPr>
              <p:cNvPicPr/>
              <p:nvPr/>
            </p:nvPicPr>
            <p:blipFill>
              <a:blip r:embed="rId20"/>
              <a:stretch>
                <a:fillRect/>
              </a:stretch>
            </p:blipFill>
            <p:spPr>
              <a:xfrm>
                <a:off x="845160" y="5042880"/>
                <a:ext cx="1020600" cy="27756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20" name="墨迹 19">
                <a:extLst>
                  <a:ext uri="{FF2B5EF4-FFF2-40B4-BE49-F238E27FC236}">
                    <a16:creationId xmlns:a16="http://schemas.microsoft.com/office/drawing/2014/main" id="{42F16A96-A472-5EB7-3C68-2F44A94A5AD3}"/>
                  </a:ext>
                </a:extLst>
              </p14:cNvPr>
              <p14:cNvContentPartPr/>
              <p14:nvPr/>
            </p14:nvContentPartPr>
            <p14:xfrm>
              <a:off x="2346720" y="5211720"/>
              <a:ext cx="548280" cy="31680"/>
            </p14:xfrm>
          </p:contentPart>
        </mc:Choice>
        <mc:Fallback>
          <p:pic>
            <p:nvPicPr>
              <p:cNvPr id="20" name="墨迹 19">
                <a:extLst>
                  <a:ext uri="{FF2B5EF4-FFF2-40B4-BE49-F238E27FC236}">
                    <a16:creationId xmlns:a16="http://schemas.microsoft.com/office/drawing/2014/main" id="{42F16A96-A472-5EB7-3C68-2F44A94A5AD3}"/>
                  </a:ext>
                </a:extLst>
              </p:cNvPr>
              <p:cNvPicPr/>
              <p:nvPr/>
            </p:nvPicPr>
            <p:blipFill>
              <a:blip r:embed="rId22"/>
              <a:stretch>
                <a:fillRect/>
              </a:stretch>
            </p:blipFill>
            <p:spPr>
              <a:xfrm>
                <a:off x="2292720" y="5104080"/>
                <a:ext cx="655920" cy="24732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21" name="墨迹 20">
                <a:extLst>
                  <a:ext uri="{FF2B5EF4-FFF2-40B4-BE49-F238E27FC236}">
                    <a16:creationId xmlns:a16="http://schemas.microsoft.com/office/drawing/2014/main" id="{BE29ECAF-06BE-31D1-9CF8-A939F66D9AF8}"/>
                  </a:ext>
                </a:extLst>
              </p14:cNvPr>
              <p14:cNvContentPartPr/>
              <p14:nvPr/>
            </p14:nvContentPartPr>
            <p14:xfrm>
              <a:off x="3459480" y="5226840"/>
              <a:ext cx="608040" cy="16200"/>
            </p14:xfrm>
          </p:contentPart>
        </mc:Choice>
        <mc:Fallback>
          <p:pic>
            <p:nvPicPr>
              <p:cNvPr id="21" name="墨迹 20">
                <a:extLst>
                  <a:ext uri="{FF2B5EF4-FFF2-40B4-BE49-F238E27FC236}">
                    <a16:creationId xmlns:a16="http://schemas.microsoft.com/office/drawing/2014/main" id="{BE29ECAF-06BE-31D1-9CF8-A939F66D9AF8}"/>
                  </a:ext>
                </a:extLst>
              </p:cNvPr>
              <p:cNvPicPr/>
              <p:nvPr/>
            </p:nvPicPr>
            <p:blipFill>
              <a:blip r:embed="rId24"/>
              <a:stretch>
                <a:fillRect/>
              </a:stretch>
            </p:blipFill>
            <p:spPr>
              <a:xfrm>
                <a:off x="3405480" y="5119200"/>
                <a:ext cx="715680" cy="23184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23" name="墨迹 22">
                <a:extLst>
                  <a:ext uri="{FF2B5EF4-FFF2-40B4-BE49-F238E27FC236}">
                    <a16:creationId xmlns:a16="http://schemas.microsoft.com/office/drawing/2014/main" id="{4F861C95-7D4F-B253-221F-25D4EE33429D}"/>
                  </a:ext>
                </a:extLst>
              </p14:cNvPr>
              <p14:cNvContentPartPr/>
              <p14:nvPr/>
            </p14:nvContentPartPr>
            <p14:xfrm>
              <a:off x="4647840" y="5211720"/>
              <a:ext cx="320400" cy="15480"/>
            </p14:xfrm>
          </p:contentPart>
        </mc:Choice>
        <mc:Fallback>
          <p:pic>
            <p:nvPicPr>
              <p:cNvPr id="23" name="墨迹 22">
                <a:extLst>
                  <a:ext uri="{FF2B5EF4-FFF2-40B4-BE49-F238E27FC236}">
                    <a16:creationId xmlns:a16="http://schemas.microsoft.com/office/drawing/2014/main" id="{4F861C95-7D4F-B253-221F-25D4EE33429D}"/>
                  </a:ext>
                </a:extLst>
              </p:cNvPr>
              <p:cNvPicPr/>
              <p:nvPr/>
            </p:nvPicPr>
            <p:blipFill>
              <a:blip r:embed="rId26"/>
              <a:stretch>
                <a:fillRect/>
              </a:stretch>
            </p:blipFill>
            <p:spPr>
              <a:xfrm>
                <a:off x="4593840" y="5103720"/>
                <a:ext cx="428040" cy="23112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39" name="墨迹 38">
                <a:extLst>
                  <a:ext uri="{FF2B5EF4-FFF2-40B4-BE49-F238E27FC236}">
                    <a16:creationId xmlns:a16="http://schemas.microsoft.com/office/drawing/2014/main" id="{795176B0-F948-8CE3-F6FD-775CFCAF13B4}"/>
                  </a:ext>
                </a:extLst>
              </p14:cNvPr>
              <p14:cNvContentPartPr/>
              <p14:nvPr/>
            </p14:nvContentPartPr>
            <p14:xfrm>
              <a:off x="198240" y="5515200"/>
              <a:ext cx="624240" cy="17280"/>
            </p14:xfrm>
          </p:contentPart>
        </mc:Choice>
        <mc:Fallback>
          <p:pic>
            <p:nvPicPr>
              <p:cNvPr id="39" name="墨迹 38">
                <a:extLst>
                  <a:ext uri="{FF2B5EF4-FFF2-40B4-BE49-F238E27FC236}">
                    <a16:creationId xmlns:a16="http://schemas.microsoft.com/office/drawing/2014/main" id="{795176B0-F948-8CE3-F6FD-775CFCAF13B4}"/>
                  </a:ext>
                </a:extLst>
              </p:cNvPr>
              <p:cNvPicPr/>
              <p:nvPr/>
            </p:nvPicPr>
            <p:blipFill>
              <a:blip r:embed="rId28"/>
              <a:stretch>
                <a:fillRect/>
              </a:stretch>
            </p:blipFill>
            <p:spPr>
              <a:xfrm>
                <a:off x="144240" y="5407200"/>
                <a:ext cx="731880" cy="232920"/>
              </a:xfrm>
              <a:prstGeom prst="rect">
                <a:avLst/>
              </a:prstGeom>
            </p:spPr>
          </p:pic>
        </mc:Fallback>
      </mc:AlternateContent>
      <p:pic>
        <p:nvPicPr>
          <p:cNvPr id="40" name="图片 39">
            <a:extLst>
              <a:ext uri="{FF2B5EF4-FFF2-40B4-BE49-F238E27FC236}">
                <a16:creationId xmlns:a16="http://schemas.microsoft.com/office/drawing/2014/main" id="{3372ABFF-78C1-EC72-6590-479CB84E3503}"/>
              </a:ext>
            </a:extLst>
          </p:cNvPr>
          <p:cNvPicPr>
            <a:picLocks noChangeAspect="1"/>
          </p:cNvPicPr>
          <p:nvPr/>
        </p:nvPicPr>
        <p:blipFill>
          <a:blip r:embed="rId29"/>
          <a:stretch>
            <a:fillRect/>
          </a:stretch>
        </p:blipFill>
        <p:spPr>
          <a:xfrm>
            <a:off x="6018045" y="1436845"/>
            <a:ext cx="5400000" cy="4108235"/>
          </a:xfrm>
          <a:prstGeom prst="rect">
            <a:avLst/>
          </a:prstGeom>
        </p:spPr>
      </p:pic>
    </p:spTree>
    <p:extLst>
      <p:ext uri="{BB962C8B-B14F-4D97-AF65-F5344CB8AC3E}">
        <p14:creationId xmlns:p14="http://schemas.microsoft.com/office/powerpoint/2010/main" val="2429845018"/>
      </p:ext>
    </p:extLst>
  </p:cSld>
  <p:clrMapOvr>
    <a:masterClrMapping/>
  </p:clrMapOvr>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D8F8D1-2700-F05B-444B-344CD857BBB1}"/>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81476E98-12EE-BACD-CE2B-03A2282CE3C8}"/>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844D493C-3D49-1598-767A-B4A8CA2194C6}"/>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13E764CB-430D-B6D2-0D82-D663C1A56065}"/>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DB8240B8-5A07-93A5-DCCD-F614B5D3257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26E0B192-0FE3-B5BF-EFE9-A2B98EF2A0F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3A8E4A53-E9D4-E514-B73C-E49040EFFA6A}"/>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92</a:t>
            </a:fld>
            <a:endParaRPr lang="zh-HK" altLang="en-US" sz="1600" dirty="0">
              <a:solidFill>
                <a:schemeClr val="bg1"/>
              </a:solidFill>
            </a:endParaRPr>
          </a:p>
        </p:txBody>
      </p:sp>
      <p:pic>
        <p:nvPicPr>
          <p:cNvPr id="11" name="图片 10">
            <a:extLst>
              <a:ext uri="{FF2B5EF4-FFF2-40B4-BE49-F238E27FC236}">
                <a16:creationId xmlns:a16="http://schemas.microsoft.com/office/drawing/2014/main" id="{1AAFE2B2-0C9E-4D61-A6BA-BE8985CFF35C}"/>
              </a:ext>
            </a:extLst>
          </p:cNvPr>
          <p:cNvPicPr>
            <a:picLocks noChangeAspect="1"/>
          </p:cNvPicPr>
          <p:nvPr/>
        </p:nvPicPr>
        <p:blipFill>
          <a:blip r:embed="rId5"/>
          <a:stretch>
            <a:fillRect/>
          </a:stretch>
        </p:blipFill>
        <p:spPr>
          <a:xfrm>
            <a:off x="340952" y="1992083"/>
            <a:ext cx="5400000" cy="3754688"/>
          </a:xfrm>
          <a:prstGeom prst="rect">
            <a:avLst/>
          </a:prstGeom>
        </p:spPr>
      </p:pic>
      <p:pic>
        <p:nvPicPr>
          <p:cNvPr id="12" name="图片 11">
            <a:extLst>
              <a:ext uri="{FF2B5EF4-FFF2-40B4-BE49-F238E27FC236}">
                <a16:creationId xmlns:a16="http://schemas.microsoft.com/office/drawing/2014/main" id="{F0C65401-A982-FC46-5087-C4F75B60F84D}"/>
              </a:ext>
            </a:extLst>
          </p:cNvPr>
          <p:cNvPicPr>
            <a:picLocks noChangeAspect="1"/>
          </p:cNvPicPr>
          <p:nvPr/>
        </p:nvPicPr>
        <p:blipFill>
          <a:blip r:embed="rId6"/>
          <a:stretch>
            <a:fillRect/>
          </a:stretch>
        </p:blipFill>
        <p:spPr>
          <a:xfrm>
            <a:off x="5725832" y="1247337"/>
            <a:ext cx="6480000" cy="2934104"/>
          </a:xfrm>
          <a:prstGeom prst="rect">
            <a:avLst/>
          </a:prstGeom>
        </p:spPr>
      </p:pic>
      <p:pic>
        <p:nvPicPr>
          <p:cNvPr id="14" name="图片 13">
            <a:extLst>
              <a:ext uri="{FF2B5EF4-FFF2-40B4-BE49-F238E27FC236}">
                <a16:creationId xmlns:a16="http://schemas.microsoft.com/office/drawing/2014/main" id="{DAB0093D-564E-1F05-C647-69B92AA4106B}"/>
              </a:ext>
            </a:extLst>
          </p:cNvPr>
          <p:cNvPicPr>
            <a:picLocks noChangeAspect="1"/>
          </p:cNvPicPr>
          <p:nvPr/>
        </p:nvPicPr>
        <p:blipFill>
          <a:blip r:embed="rId7"/>
          <a:stretch>
            <a:fillRect/>
          </a:stretch>
        </p:blipFill>
        <p:spPr>
          <a:xfrm>
            <a:off x="5924462" y="4708777"/>
            <a:ext cx="5400000" cy="1570138"/>
          </a:xfrm>
          <a:prstGeom prst="rect">
            <a:avLst/>
          </a:prstGeom>
        </p:spPr>
      </p:pic>
      <p:sp>
        <p:nvSpPr>
          <p:cNvPr id="15" name="文本框 17">
            <a:extLst>
              <a:ext uri="{FF2B5EF4-FFF2-40B4-BE49-F238E27FC236}">
                <a16:creationId xmlns:a16="http://schemas.microsoft.com/office/drawing/2014/main" id="{E173D159-C1C8-719B-497D-283EEACB2356}"/>
              </a:ext>
            </a:extLst>
          </p:cNvPr>
          <p:cNvSpPr txBox="1"/>
          <p:nvPr/>
        </p:nvSpPr>
        <p:spPr>
          <a:xfrm>
            <a:off x="342752" y="937071"/>
            <a:ext cx="5753248" cy="400110"/>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b="1" dirty="0">
                <a:solidFill>
                  <a:srgbClr val="0174AB"/>
                </a:solidFill>
                <a:latin typeface="Arial" panose="020B0604020202020204" pitchFamily="34" charset="0"/>
                <a:cs typeface="Arial" panose="020B0604020202020204" pitchFamily="34" charset="0"/>
              </a:rPr>
              <a:t>Robustness to Noise</a:t>
            </a:r>
          </a:p>
        </p:txBody>
      </p:sp>
    </p:spTree>
    <p:extLst>
      <p:ext uri="{BB962C8B-B14F-4D97-AF65-F5344CB8AC3E}">
        <p14:creationId xmlns:p14="http://schemas.microsoft.com/office/powerpoint/2010/main" val="3360805959"/>
      </p:ext>
    </p:extLst>
  </p:cSld>
  <p:clrMapOvr>
    <a:masterClrMapping/>
  </p:clrMapOvr>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B72805-B1A3-1143-1932-D40009076578}"/>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036FEE74-DADB-D732-B22C-D983BCCAD910}"/>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9B48E71C-906A-E2D1-E2C2-7711208A801C}"/>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B9227DF6-2114-DD86-3EDE-54F3B9AE6E4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45C08F18-8291-56D6-84DA-1EDDD8E8C5D8}"/>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DF511AF4-7765-F9B8-A5E6-C3A3AF985C08}"/>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BB353DF0-AC44-C8EB-91BC-73FEB41467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93</a:t>
            </a:fld>
            <a:endParaRPr lang="zh-HK" altLang="en-US" sz="1600" dirty="0">
              <a:solidFill>
                <a:schemeClr val="bg1"/>
              </a:solidFill>
            </a:endParaRPr>
          </a:p>
        </p:txBody>
      </p:sp>
      <p:sp>
        <p:nvSpPr>
          <p:cNvPr id="2" name="文本框 17">
            <a:extLst>
              <a:ext uri="{FF2B5EF4-FFF2-40B4-BE49-F238E27FC236}">
                <a16:creationId xmlns:a16="http://schemas.microsoft.com/office/drawing/2014/main" id="{FABD407D-BC92-0AAE-BEA5-59410A149054}"/>
              </a:ext>
            </a:extLst>
          </p:cNvPr>
          <p:cNvSpPr txBox="1"/>
          <p:nvPr/>
        </p:nvSpPr>
        <p:spPr>
          <a:xfrm>
            <a:off x="342752" y="937071"/>
            <a:ext cx="5753248" cy="400110"/>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b="1" dirty="0">
                <a:solidFill>
                  <a:srgbClr val="0174AB"/>
                </a:solidFill>
                <a:latin typeface="Arial" panose="020B0604020202020204" pitchFamily="34" charset="0"/>
                <a:cs typeface="Arial" panose="020B0604020202020204" pitchFamily="34" charset="0"/>
              </a:rPr>
              <a:t>Robustness to Redundant Dimensions</a:t>
            </a:r>
          </a:p>
        </p:txBody>
      </p:sp>
      <p:grpSp>
        <p:nvGrpSpPr>
          <p:cNvPr id="5" name="组合 4">
            <a:extLst>
              <a:ext uri="{FF2B5EF4-FFF2-40B4-BE49-F238E27FC236}">
                <a16:creationId xmlns:a16="http://schemas.microsoft.com/office/drawing/2014/main" id="{891AC69F-8FBB-14C5-53C9-430E3902F7AF}"/>
              </a:ext>
            </a:extLst>
          </p:cNvPr>
          <p:cNvGrpSpPr/>
          <p:nvPr/>
        </p:nvGrpSpPr>
        <p:grpSpPr>
          <a:xfrm>
            <a:off x="277491" y="1815463"/>
            <a:ext cx="5416680" cy="3227073"/>
            <a:chOff x="325832" y="1481704"/>
            <a:chExt cx="5416680" cy="3227073"/>
          </a:xfrm>
        </p:grpSpPr>
        <p:pic>
          <p:nvPicPr>
            <p:cNvPr id="3" name="图片 2">
              <a:extLst>
                <a:ext uri="{FF2B5EF4-FFF2-40B4-BE49-F238E27FC236}">
                  <a16:creationId xmlns:a16="http://schemas.microsoft.com/office/drawing/2014/main" id="{3A838B56-0905-8827-26D8-8F44E41F8B53}"/>
                </a:ext>
              </a:extLst>
            </p:cNvPr>
            <p:cNvPicPr>
              <a:picLocks noChangeAspect="1"/>
            </p:cNvPicPr>
            <p:nvPr/>
          </p:nvPicPr>
          <p:blipFill>
            <a:blip r:embed="rId5"/>
            <a:stretch>
              <a:fillRect/>
            </a:stretch>
          </p:blipFill>
          <p:spPr>
            <a:xfrm>
              <a:off x="342512" y="1481704"/>
              <a:ext cx="5400000" cy="891159"/>
            </a:xfrm>
            <a:prstGeom prst="rect">
              <a:avLst/>
            </a:prstGeom>
          </p:spPr>
        </p:pic>
        <p:pic>
          <p:nvPicPr>
            <p:cNvPr id="4" name="图片 3">
              <a:extLst>
                <a:ext uri="{FF2B5EF4-FFF2-40B4-BE49-F238E27FC236}">
                  <a16:creationId xmlns:a16="http://schemas.microsoft.com/office/drawing/2014/main" id="{C8ABC1C2-8D7C-4EED-2A85-D3D4EDFB678A}"/>
                </a:ext>
              </a:extLst>
            </p:cNvPr>
            <p:cNvPicPr>
              <a:picLocks noChangeAspect="1"/>
            </p:cNvPicPr>
            <p:nvPr/>
          </p:nvPicPr>
          <p:blipFill>
            <a:blip r:embed="rId6"/>
            <a:stretch>
              <a:fillRect/>
            </a:stretch>
          </p:blipFill>
          <p:spPr>
            <a:xfrm>
              <a:off x="325832" y="2362789"/>
              <a:ext cx="5400000" cy="2345988"/>
            </a:xfrm>
            <a:prstGeom prst="rect">
              <a:avLst/>
            </a:prstGeom>
          </p:spPr>
        </p:pic>
      </p:grpSp>
      <p:pic>
        <p:nvPicPr>
          <p:cNvPr id="6" name="图片 5">
            <a:extLst>
              <a:ext uri="{FF2B5EF4-FFF2-40B4-BE49-F238E27FC236}">
                <a16:creationId xmlns:a16="http://schemas.microsoft.com/office/drawing/2014/main" id="{7DC6B810-CC87-E257-00CE-E490C8F7FF19}"/>
              </a:ext>
            </a:extLst>
          </p:cNvPr>
          <p:cNvPicPr>
            <a:picLocks noChangeAspect="1"/>
          </p:cNvPicPr>
          <p:nvPr/>
        </p:nvPicPr>
        <p:blipFill>
          <a:blip r:embed="rId7"/>
          <a:stretch>
            <a:fillRect/>
          </a:stretch>
        </p:blipFill>
        <p:spPr>
          <a:xfrm>
            <a:off x="5694171" y="1547592"/>
            <a:ext cx="6480000" cy="4184675"/>
          </a:xfrm>
          <a:prstGeom prst="rect">
            <a:avLst/>
          </a:prstGeom>
        </p:spPr>
      </p:pic>
    </p:spTree>
    <p:extLst>
      <p:ext uri="{BB962C8B-B14F-4D97-AF65-F5344CB8AC3E}">
        <p14:creationId xmlns:p14="http://schemas.microsoft.com/office/powerpoint/2010/main" val="1867582344"/>
      </p:ext>
    </p:extLst>
  </p:cSld>
  <p:clrMapOvr>
    <a:masterClrMapping/>
  </p:clrMapOvr>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F1243-3EF9-70FD-A023-A8C100412212}"/>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856711D2-30F1-4CDC-8581-96287AF358DF}"/>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AF6A35B8-59FF-556C-1D3B-931AFEAC4F8A}"/>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B57CE481-D6B9-CA41-A929-9CFE49AC501B}"/>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DB972FF2-600B-DD98-030F-6F3E410EB80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8166E244-9075-302D-D416-E8D0AE32D7D2}"/>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A166F17E-F51E-A8D9-9AE5-F159344862D7}"/>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94</a:t>
            </a:fld>
            <a:endParaRPr lang="zh-HK" altLang="en-US" sz="1600" dirty="0">
              <a:solidFill>
                <a:schemeClr val="bg1"/>
              </a:solidFill>
            </a:endParaRPr>
          </a:p>
        </p:txBody>
      </p:sp>
      <p:pic>
        <p:nvPicPr>
          <p:cNvPr id="7" name="图片 6">
            <a:extLst>
              <a:ext uri="{FF2B5EF4-FFF2-40B4-BE49-F238E27FC236}">
                <a16:creationId xmlns:a16="http://schemas.microsoft.com/office/drawing/2014/main" id="{2D6BDDAE-6003-5FA5-4369-106774122168}"/>
              </a:ext>
            </a:extLst>
          </p:cNvPr>
          <p:cNvPicPr>
            <a:picLocks noChangeAspect="1"/>
          </p:cNvPicPr>
          <p:nvPr/>
        </p:nvPicPr>
        <p:blipFill>
          <a:blip r:embed="rId5"/>
          <a:stretch>
            <a:fillRect/>
          </a:stretch>
        </p:blipFill>
        <p:spPr>
          <a:xfrm>
            <a:off x="275809" y="1620159"/>
            <a:ext cx="5400000" cy="3617682"/>
          </a:xfrm>
          <a:prstGeom prst="rect">
            <a:avLst/>
          </a:prstGeom>
        </p:spPr>
      </p:pic>
      <p:pic>
        <p:nvPicPr>
          <p:cNvPr id="8" name="图片 7">
            <a:extLst>
              <a:ext uri="{FF2B5EF4-FFF2-40B4-BE49-F238E27FC236}">
                <a16:creationId xmlns:a16="http://schemas.microsoft.com/office/drawing/2014/main" id="{2763C339-BFCD-0DBB-879D-E76D9A3E84BF}"/>
              </a:ext>
            </a:extLst>
          </p:cNvPr>
          <p:cNvPicPr>
            <a:picLocks noChangeAspect="1"/>
          </p:cNvPicPr>
          <p:nvPr/>
        </p:nvPicPr>
        <p:blipFill>
          <a:blip r:embed="rId6"/>
          <a:stretch>
            <a:fillRect/>
          </a:stretch>
        </p:blipFill>
        <p:spPr>
          <a:xfrm>
            <a:off x="5765471" y="2270599"/>
            <a:ext cx="6120000" cy="2662441"/>
          </a:xfrm>
          <a:prstGeom prst="rect">
            <a:avLst/>
          </a:prstGeom>
        </p:spPr>
      </p:pic>
    </p:spTree>
    <p:extLst>
      <p:ext uri="{BB962C8B-B14F-4D97-AF65-F5344CB8AC3E}">
        <p14:creationId xmlns:p14="http://schemas.microsoft.com/office/powerpoint/2010/main" val="1856591146"/>
      </p:ext>
    </p:extLst>
  </p:cSld>
  <p:clrMapOvr>
    <a:masterClrMapping/>
  </p:clrMapOv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10D65-3C80-6D9B-910C-2306C2C21CCB}"/>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295A4144-294C-CAED-A5DA-9DFFF2BC6319}"/>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C078E1E3-E6DC-0F4A-85B8-887F1FC42050}"/>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6B38371F-1CC1-BE99-C011-D3A10D0DE5A7}"/>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0A8767B7-E35D-B24E-7E6D-2567C01E2A9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217C563D-E97A-034F-C0E6-CEF7EE3D5A0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A10DDFB8-ABE1-C6FE-CD5D-C223B73A9514}"/>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95</a:t>
            </a:fld>
            <a:endParaRPr lang="zh-HK" altLang="en-US" sz="1600" dirty="0">
              <a:solidFill>
                <a:schemeClr val="bg1"/>
              </a:solidFill>
            </a:endParaRPr>
          </a:p>
        </p:txBody>
      </p:sp>
      <p:sp>
        <p:nvSpPr>
          <p:cNvPr id="2" name="文本框 17">
            <a:extLst>
              <a:ext uri="{FF2B5EF4-FFF2-40B4-BE49-F238E27FC236}">
                <a16:creationId xmlns:a16="http://schemas.microsoft.com/office/drawing/2014/main" id="{0569BABA-A149-8171-36E5-38E2B511EEC0}"/>
              </a:ext>
            </a:extLst>
          </p:cNvPr>
          <p:cNvSpPr txBox="1"/>
          <p:nvPr/>
        </p:nvSpPr>
        <p:spPr>
          <a:xfrm>
            <a:off x="342752" y="937071"/>
            <a:ext cx="5753248" cy="400110"/>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b="1" dirty="0">
                <a:solidFill>
                  <a:srgbClr val="0174AB"/>
                </a:solidFill>
                <a:latin typeface="Arial" panose="020B0604020202020204" pitchFamily="34" charset="0"/>
                <a:cs typeface="Arial" panose="020B0604020202020204" pitchFamily="34" charset="0"/>
              </a:rPr>
              <a:t>Open problems</a:t>
            </a:r>
          </a:p>
        </p:txBody>
      </p:sp>
      <p:pic>
        <p:nvPicPr>
          <p:cNvPr id="3" name="图片 2">
            <a:extLst>
              <a:ext uri="{FF2B5EF4-FFF2-40B4-BE49-F238E27FC236}">
                <a16:creationId xmlns:a16="http://schemas.microsoft.com/office/drawing/2014/main" id="{526EB42F-9D05-03D8-EB40-0179FF9E2D71}"/>
              </a:ext>
            </a:extLst>
          </p:cNvPr>
          <p:cNvPicPr>
            <a:picLocks noChangeAspect="1"/>
          </p:cNvPicPr>
          <p:nvPr/>
        </p:nvPicPr>
        <p:blipFill>
          <a:blip r:embed="rId5"/>
          <a:stretch>
            <a:fillRect/>
          </a:stretch>
        </p:blipFill>
        <p:spPr>
          <a:xfrm>
            <a:off x="2856000" y="855940"/>
            <a:ext cx="6480000" cy="5627698"/>
          </a:xfrm>
          <a:prstGeom prst="rect">
            <a:avLst/>
          </a:prstGeom>
        </p:spPr>
      </p:pic>
    </p:spTree>
    <p:extLst>
      <p:ext uri="{BB962C8B-B14F-4D97-AF65-F5344CB8AC3E}">
        <p14:creationId xmlns:p14="http://schemas.microsoft.com/office/powerpoint/2010/main" val="3625930004"/>
      </p:ext>
    </p:extLst>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F154F7-334F-F3A1-443A-3143C6128CB4}"/>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D13822BC-BA29-D458-8561-1F1229ED5C80}"/>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6B7D7311-D226-A32C-9D33-F738979A721B}"/>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164BF9BD-2F1C-DF5D-161A-118425C161DC}"/>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ABC869E5-0686-1743-054F-70D19386C47D}"/>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A1148AAD-5897-E3FA-ADCB-064218315092}"/>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D7009E94-56A1-BF36-B508-CD6DA70AA9E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96</a:t>
            </a:fld>
            <a:endParaRPr lang="zh-HK" altLang="en-US" sz="1600" dirty="0">
              <a:solidFill>
                <a:schemeClr val="bg1"/>
              </a:solidFill>
            </a:endParaRPr>
          </a:p>
        </p:txBody>
      </p:sp>
      <p:sp>
        <p:nvSpPr>
          <p:cNvPr id="2" name="文本框 17">
            <a:extLst>
              <a:ext uri="{FF2B5EF4-FFF2-40B4-BE49-F238E27FC236}">
                <a16:creationId xmlns:a16="http://schemas.microsoft.com/office/drawing/2014/main" id="{635A6EFA-705F-C82E-697E-EE1959910376}"/>
              </a:ext>
            </a:extLst>
          </p:cNvPr>
          <p:cNvSpPr txBox="1"/>
          <p:nvPr/>
        </p:nvSpPr>
        <p:spPr>
          <a:xfrm>
            <a:off x="342752" y="937071"/>
            <a:ext cx="5753248" cy="400110"/>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b="1" dirty="0">
                <a:solidFill>
                  <a:srgbClr val="0174AB"/>
                </a:solidFill>
                <a:latin typeface="Arial" panose="020B0604020202020204" pitchFamily="34" charset="0"/>
                <a:cs typeface="Arial" panose="020B0604020202020204" pitchFamily="34" charset="0"/>
              </a:rPr>
              <a:t>Open problems</a:t>
            </a:r>
          </a:p>
        </p:txBody>
      </p:sp>
      <p:pic>
        <p:nvPicPr>
          <p:cNvPr id="4" name="图片 3">
            <a:extLst>
              <a:ext uri="{FF2B5EF4-FFF2-40B4-BE49-F238E27FC236}">
                <a16:creationId xmlns:a16="http://schemas.microsoft.com/office/drawing/2014/main" id="{86F7B57B-3E96-6B81-2F9D-2E1D7B9DEE48}"/>
              </a:ext>
            </a:extLst>
          </p:cNvPr>
          <p:cNvPicPr>
            <a:picLocks noChangeAspect="1"/>
          </p:cNvPicPr>
          <p:nvPr/>
        </p:nvPicPr>
        <p:blipFill>
          <a:blip r:embed="rId5"/>
          <a:stretch>
            <a:fillRect/>
          </a:stretch>
        </p:blipFill>
        <p:spPr>
          <a:xfrm>
            <a:off x="339872" y="1725364"/>
            <a:ext cx="5400000" cy="3421053"/>
          </a:xfrm>
          <a:prstGeom prst="rect">
            <a:avLst/>
          </a:prstGeom>
        </p:spPr>
      </p:pic>
      <p:pic>
        <p:nvPicPr>
          <p:cNvPr id="5" name="图片 4">
            <a:extLst>
              <a:ext uri="{FF2B5EF4-FFF2-40B4-BE49-F238E27FC236}">
                <a16:creationId xmlns:a16="http://schemas.microsoft.com/office/drawing/2014/main" id="{C94A5704-F094-4B4C-B3EA-14686BBEC5D9}"/>
              </a:ext>
            </a:extLst>
          </p:cNvPr>
          <p:cNvPicPr>
            <a:picLocks noChangeAspect="1"/>
          </p:cNvPicPr>
          <p:nvPr/>
        </p:nvPicPr>
        <p:blipFill>
          <a:blip r:embed="rId6"/>
          <a:stretch>
            <a:fillRect/>
          </a:stretch>
        </p:blipFill>
        <p:spPr>
          <a:xfrm>
            <a:off x="5902862" y="1562171"/>
            <a:ext cx="6120000" cy="3755184"/>
          </a:xfrm>
          <a:prstGeom prst="rect">
            <a:avLst/>
          </a:prstGeom>
        </p:spPr>
      </p:pic>
    </p:spTree>
    <p:extLst>
      <p:ext uri="{BB962C8B-B14F-4D97-AF65-F5344CB8AC3E}">
        <p14:creationId xmlns:p14="http://schemas.microsoft.com/office/powerpoint/2010/main" val="2695048266"/>
      </p:ext>
    </p:extLst>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97</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97</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614139823"/>
      </p:ext>
    </p:extLst>
  </p:cSld>
  <p:clrMapOvr>
    <a:masterClrMapping/>
  </p:clrMapOvr>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Future Work</a:t>
            </a:r>
          </a:p>
        </p:txBody>
      </p:sp>
      <p:sp>
        <p:nvSpPr>
          <p:cNvPr id="2" name="矩形 1">
            <a:extLst>
              <a:ext uri="{FF2B5EF4-FFF2-40B4-BE49-F238E27FC236}">
                <a16:creationId xmlns:a16="http://schemas.microsoft.com/office/drawing/2014/main" id="{217CA8A0-117C-ECF6-3E56-C80BB0734895}"/>
              </a:ext>
            </a:extLst>
          </p:cNvPr>
          <p:cNvSpPr/>
          <p:nvPr/>
        </p:nvSpPr>
        <p:spPr>
          <a:xfrm>
            <a:off x="264000" y="981000"/>
            <a:ext cx="11736000" cy="2088000"/>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6BE54D1B-3B26-96E9-3CE6-D7F690791509}"/>
              </a:ext>
            </a:extLst>
          </p:cNvPr>
          <p:cNvSpPr/>
          <p:nvPr/>
        </p:nvSpPr>
        <p:spPr>
          <a:xfrm>
            <a:off x="631210" y="752888"/>
            <a:ext cx="1864789" cy="516112"/>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Contributions</a:t>
            </a:r>
          </a:p>
        </p:txBody>
      </p:sp>
      <p:sp>
        <p:nvSpPr>
          <p:cNvPr id="14" name="文本框 13">
            <a:extLst>
              <a:ext uri="{FF2B5EF4-FFF2-40B4-BE49-F238E27FC236}">
                <a16:creationId xmlns:a16="http://schemas.microsoft.com/office/drawing/2014/main" id="{2DB8B6C8-30C2-5C92-FEC7-B03CAA2CB12B}"/>
              </a:ext>
            </a:extLst>
          </p:cNvPr>
          <p:cNvSpPr txBox="1"/>
          <p:nvPr/>
        </p:nvSpPr>
        <p:spPr>
          <a:xfrm>
            <a:off x="407995" y="1232012"/>
            <a:ext cx="11357425" cy="1289071"/>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marL="342900" indent="-342900">
              <a:lnSpc>
                <a:spcPct val="150000"/>
              </a:lnSpc>
              <a:buFont typeface="+mj-lt"/>
              <a:buAutoNum type="arabicPeriod"/>
            </a:pPr>
            <a:r>
              <a:rPr lang="en-US" altLang="zh-CN" dirty="0">
                <a:latin typeface="Times New Roman" panose="02020603050405020304" pitchFamily="18" charset="0"/>
                <a:cs typeface="Times New Roman" panose="02020603050405020304" pitchFamily="18" charset="0"/>
              </a:rPr>
              <a:t>Developed the Multi-view matrix-Entropy based Information Bottleneck (MEIB) for multi-view learning. Using the recently  proposed matrix-based </a:t>
            </a:r>
            <a:r>
              <a:rPr lang="en-US" altLang="zh-CN" dirty="0" err="1">
                <a:latin typeface="Times New Roman" panose="02020603050405020304" pitchFamily="18" charset="0"/>
                <a:cs typeface="Times New Roman" panose="02020603050405020304" pitchFamily="18" charset="0"/>
              </a:rPr>
              <a:t>Rényi’s</a:t>
            </a:r>
            <a:r>
              <a:rPr lang="en-US" altLang="zh-CN" dirty="0">
                <a:latin typeface="Times New Roman" panose="02020603050405020304" pitchFamily="18" charset="0"/>
                <a:cs typeface="Times New Roman" panose="02020603050405020304" pitchFamily="18" charset="0"/>
              </a:rPr>
              <a:t>-order entropy functional, MEIB can be optimized directly by SGD or ADAM, without variational approximation or adversarial training.</a:t>
            </a:r>
          </a:p>
        </p:txBody>
      </p:sp>
      <p:grpSp>
        <p:nvGrpSpPr>
          <p:cNvPr id="20" name="组合 19">
            <a:extLst>
              <a:ext uri="{FF2B5EF4-FFF2-40B4-BE49-F238E27FC236}">
                <a16:creationId xmlns:a16="http://schemas.microsoft.com/office/drawing/2014/main" id="{9989C16C-EBA7-3EA7-32F2-46CAA12CC5D8}"/>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8D450375-0972-524A-0970-BB04647BFC5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68A0CC05-1CE4-DBC0-2306-1BCFD0C6DAE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707D6DD2-8B0A-7214-1CE8-1F0C7BEBEE7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98</a:t>
            </a:fld>
            <a:endParaRPr lang="zh-HK" altLang="en-US" sz="1600" dirty="0">
              <a:solidFill>
                <a:schemeClr val="bg1"/>
              </a:solidFill>
            </a:endParaRPr>
          </a:p>
        </p:txBody>
      </p:sp>
      <p:sp>
        <p:nvSpPr>
          <p:cNvPr id="11" name="矩形 10">
            <a:extLst>
              <a:ext uri="{FF2B5EF4-FFF2-40B4-BE49-F238E27FC236}">
                <a16:creationId xmlns:a16="http://schemas.microsoft.com/office/drawing/2014/main" id="{6B686D3A-F56B-4484-81D8-BA1EEE525919}"/>
              </a:ext>
            </a:extLst>
          </p:cNvPr>
          <p:cNvSpPr/>
          <p:nvPr/>
        </p:nvSpPr>
        <p:spPr>
          <a:xfrm>
            <a:off x="264000" y="3320012"/>
            <a:ext cx="11736000" cy="3132988"/>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2" name="矩形 11">
            <a:extLst>
              <a:ext uri="{FF2B5EF4-FFF2-40B4-BE49-F238E27FC236}">
                <a16:creationId xmlns:a16="http://schemas.microsoft.com/office/drawing/2014/main" id="{9BCC986A-0D17-4499-A947-4708B2FD3D2A}"/>
              </a:ext>
            </a:extLst>
          </p:cNvPr>
          <p:cNvSpPr/>
          <p:nvPr/>
        </p:nvSpPr>
        <p:spPr>
          <a:xfrm>
            <a:off x="630588" y="3137498"/>
            <a:ext cx="1864788" cy="516112"/>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Future Work</a:t>
            </a:r>
          </a:p>
        </p:txBody>
      </p:sp>
      <p:sp>
        <p:nvSpPr>
          <p:cNvPr id="13" name="文本框 12">
            <a:extLst>
              <a:ext uri="{FF2B5EF4-FFF2-40B4-BE49-F238E27FC236}">
                <a16:creationId xmlns:a16="http://schemas.microsoft.com/office/drawing/2014/main" id="{4F54DA88-8DA8-4FD5-87E6-0EE5C3D14824}"/>
              </a:ext>
            </a:extLst>
          </p:cNvPr>
          <p:cNvSpPr txBox="1"/>
          <p:nvPr/>
        </p:nvSpPr>
        <p:spPr>
          <a:xfrm>
            <a:off x="479994" y="3841780"/>
            <a:ext cx="11520006" cy="2120068"/>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marL="342900" marR="0" lvl="0" indent="-342900" algn="l" defTabSz="914400" rtl="0" eaLnBrk="0" fontAlgn="base" latinLnBrk="0" hangingPunct="0">
              <a:lnSpc>
                <a:spcPct val="150000"/>
              </a:lnSpc>
              <a:spcBef>
                <a:spcPct val="0"/>
              </a:spcBef>
              <a:spcAft>
                <a:spcPct val="0"/>
              </a:spcAft>
              <a:buClrTx/>
              <a:buSzTx/>
              <a:buFont typeface="+mj-lt"/>
              <a:buAutoNum type="arabicPeriod"/>
              <a:tabLst/>
            </a:pPr>
            <a:r>
              <a:rPr lang="en-US" altLang="zh-CN" dirty="0">
                <a:latin typeface="Times New Roman" panose="02020603050405020304" pitchFamily="18" charset="0"/>
                <a:cs typeface="Times New Roman" panose="02020603050405020304" pitchFamily="18" charset="0"/>
              </a:rPr>
              <a:t>Further investigation is needed to determine when matrix-based entropy is necessary, especially as the number of samples in each view increases. As sample size grows, the stability of variational approximation and adversarial training may render matrix-based entropy less critical. Understanding this trade-off will help optimize the use of entropy measures in multi-view learning.</a:t>
            </a:r>
          </a:p>
          <a:p>
            <a:pPr marL="342900" marR="0" lvl="0" indent="-342900" algn="l" defTabSz="914400" rtl="0" eaLnBrk="0" fontAlgn="base" latinLnBrk="0" hangingPunct="0">
              <a:lnSpc>
                <a:spcPct val="150000"/>
              </a:lnSpc>
              <a:spcBef>
                <a:spcPct val="0"/>
              </a:spcBef>
              <a:spcAft>
                <a:spcPct val="0"/>
              </a:spcAft>
              <a:buClrTx/>
              <a:buSzTx/>
              <a:buFont typeface="+mj-lt"/>
              <a:buAutoNum type="arabicPeriod"/>
              <a:tabLst/>
            </a:pPr>
            <a:r>
              <a:rPr lang="en-US" altLang="zh-CN" dirty="0">
                <a:latin typeface="Times New Roman" panose="02020603050405020304" pitchFamily="18" charset="0"/>
                <a:cs typeface="Times New Roman" panose="02020603050405020304" pitchFamily="18" charset="0"/>
              </a:rPr>
              <a:t>Extending multi-view learning methods to more than two views remains challenging.</a:t>
            </a:r>
          </a:p>
        </p:txBody>
      </p:sp>
    </p:spTree>
    <p:extLst>
      <p:ext uri="{BB962C8B-B14F-4D97-AF65-F5344CB8AC3E}">
        <p14:creationId xmlns:p14="http://schemas.microsoft.com/office/powerpoint/2010/main" val="2797336654"/>
      </p:ext>
    </p:extLst>
  </p:cSld>
  <p:clrMapOvr>
    <a:masterClrMapping/>
  </p:clrMapOvr>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152196" y="2564905"/>
            <a:ext cx="7887608" cy="1311449"/>
          </a:xfrm>
          <a:prstGeom prst="rect">
            <a:avLst/>
          </a:prstGeom>
        </p:spPr>
        <p:txBody>
          <a:bodyPr wrap="none" anchor="ctr">
            <a:spAutoFit/>
          </a:bodyPr>
          <a:lstStyle/>
          <a:p>
            <a:pPr algn="ctr">
              <a:lnSpc>
                <a:spcPct val="150000"/>
              </a:lnSpc>
              <a:defRPr/>
            </a:pPr>
            <a:r>
              <a:rPr lang="en-US" altLang="zh-CN" sz="6000" b="1" dirty="0">
                <a:solidFill>
                  <a:srgbClr val="0174AB"/>
                </a:solidFill>
                <a:latin typeface="Times New Roman" panose="02020603050405020304" pitchFamily="18" charset="0"/>
                <a:ea typeface="微软雅黑" panose="020B0503020204020204" charset="-122"/>
                <a:cs typeface="Times New Roman" panose="02020603050405020304" pitchFamily="18" charset="0"/>
              </a:rPr>
              <a:t>Thank you for listening</a:t>
            </a:r>
            <a:endParaRPr lang="zh-CN" altLang="en-US" sz="6000" b="1" dirty="0">
              <a:solidFill>
                <a:srgbClr val="0174AB"/>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2" name="灯片编号占位符 1">
            <a:extLst>
              <a:ext uri="{FF2B5EF4-FFF2-40B4-BE49-F238E27FC236}">
                <a16:creationId xmlns:a16="http://schemas.microsoft.com/office/drawing/2014/main" id="{F465ADBF-EE2C-1726-B00A-9A7397C4D9B8}"/>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99</a:t>
            </a:fld>
            <a:endParaRPr lang="zh-HK" altLang="en-US">
              <a:solidFill>
                <a:prstClr val="black">
                  <a:tint val="75000"/>
                </a:prstClr>
              </a:solidFill>
            </a:endParaRPr>
          </a:p>
        </p:txBody>
      </p:sp>
      <p:pic>
        <p:nvPicPr>
          <p:cNvPr id="4" name="图片 3">
            <a:extLst>
              <a:ext uri="{FF2B5EF4-FFF2-40B4-BE49-F238E27FC236}">
                <a16:creationId xmlns:a16="http://schemas.microsoft.com/office/drawing/2014/main" id="{0924D049-BA61-AE6A-9209-4A72F2A5EF75}"/>
              </a:ext>
            </a:extLst>
          </p:cNvPr>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KSO_WPP_MARK_KEY" val="e35275c8-fa89-42ce-a201-5e038b2f618b"/>
  <p:tag name="COMMONDATA" val="eyJoZGlkIjoiZDBlMDgwNDdjMmVhNjUyMGUxOTg4ODYyM2Q5ZDM4ZWE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2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2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2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heme/theme1.xml><?xml version="1.0" encoding="utf-8"?>
<a:theme xmlns:a="http://schemas.openxmlformats.org/drawingml/2006/main" name="Office 2013 - 2022 主题">
  <a:themeElements>
    <a:clrScheme name="Office 2013 - 2022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1_Office 2013 - 2022 主题">
  <a:themeElements>
    <a:clrScheme name="Office 2013 - 2022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5922</TotalTime>
  <Words>3643</Words>
  <Application>Microsoft Office PowerPoint</Application>
  <PresentationFormat>宽屏</PresentationFormat>
  <Paragraphs>848</Paragraphs>
  <Slides>99</Slides>
  <Notes>98</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99</vt:i4>
      </vt:variant>
    </vt:vector>
  </HeadingPairs>
  <TitlesOfParts>
    <vt:vector size="111" baseType="lpstr">
      <vt:lpstr>-apple-system</vt:lpstr>
      <vt:lpstr>PMingLiU-ExtB</vt:lpstr>
      <vt:lpstr>微软雅黑</vt:lpstr>
      <vt:lpstr>Arial</vt:lpstr>
      <vt:lpstr>Calibri</vt:lpstr>
      <vt:lpstr>Calibri Light</vt:lpstr>
      <vt:lpstr>Cambria Math</vt:lpstr>
      <vt:lpstr>Impact</vt:lpstr>
      <vt:lpstr>Times New Roman</vt:lpstr>
      <vt:lpstr>Wingdings</vt:lpstr>
      <vt:lpstr>Office 2013 - 2022 主题</vt:lpstr>
      <vt:lpstr>1_Office 2013 - 2022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北京工业大学研究生开题报告</dc:title>
  <dc:creator>唐泽诚</dc:creator>
  <cp:lastModifiedBy>Junnan He</cp:lastModifiedBy>
  <cp:revision>2358</cp:revision>
  <dcterms:created xsi:type="dcterms:W3CDTF">2019-05-02T06:45:00Z</dcterms:created>
  <dcterms:modified xsi:type="dcterms:W3CDTF">2024-12-11T02:55:16Z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2052-12.1.0.17827</vt:lpwstr>
  </property>
  <property fmtid="{D5CDD505-2E9C-101B-9397-08002B2CF9AE}" pid="3" name="ICV">
    <vt:lpwstr>D87C3B92FDC749DEB59DD32930CFB9ED_13</vt:lpwstr>
  </property>
</Properties>
</file>